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63" r:id="rId15"/>
    <p:sldId id="272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D7D31"/>
    <a:srgbClr val="5B9BD5"/>
    <a:srgbClr val="3D4A7B"/>
    <a:srgbClr val="3C4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768D1B-B276-446D-8F3D-6166919B6F6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7C7D0B4-9B7F-40B9-A090-1C8194413CA9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Родитель</a:t>
          </a:r>
          <a:endParaRPr lang="ru-RU" dirty="0"/>
        </a:p>
      </dgm:t>
    </dgm:pt>
    <dgm:pt modelId="{143B5D5C-B2DF-4427-A088-381FA1586ED4}" type="parTrans" cxnId="{0F2A0C86-A9E6-4CB1-9C74-03878B9B7A92}">
      <dgm:prSet/>
      <dgm:spPr/>
      <dgm:t>
        <a:bodyPr/>
        <a:lstStyle/>
        <a:p>
          <a:endParaRPr lang="ru-RU"/>
        </a:p>
      </dgm:t>
    </dgm:pt>
    <dgm:pt modelId="{3D2A17AA-37E2-4AFC-B0C6-A535984DC1E1}" type="sibTrans" cxnId="{0F2A0C86-A9E6-4CB1-9C74-03878B9B7A92}">
      <dgm:prSet/>
      <dgm:spPr/>
      <dgm:t>
        <a:bodyPr/>
        <a:lstStyle/>
        <a:p>
          <a:endParaRPr lang="ru-RU"/>
        </a:p>
      </dgm:t>
    </dgm:pt>
    <dgm:pt modelId="{A66004A5-FDF6-4343-B69A-72B813591781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Ребёнок</a:t>
          </a:r>
          <a:endParaRPr lang="ru-RU" dirty="0"/>
        </a:p>
      </dgm:t>
    </dgm:pt>
    <dgm:pt modelId="{5A075B1A-66E1-44F9-A193-9F923642A8F0}" type="parTrans" cxnId="{095D2C92-CFC1-4641-847C-6292072BDFC5}">
      <dgm:prSet/>
      <dgm:spPr/>
      <dgm:t>
        <a:bodyPr/>
        <a:lstStyle/>
        <a:p>
          <a:endParaRPr lang="ru-RU"/>
        </a:p>
      </dgm:t>
    </dgm:pt>
    <dgm:pt modelId="{946C4A63-4252-4660-905F-1553208272AB}" type="sibTrans" cxnId="{095D2C92-CFC1-4641-847C-6292072BDFC5}">
      <dgm:prSet/>
      <dgm:spPr/>
      <dgm:t>
        <a:bodyPr/>
        <a:lstStyle/>
        <a:p>
          <a:endParaRPr lang="ru-RU"/>
        </a:p>
      </dgm:t>
    </dgm:pt>
    <dgm:pt modelId="{7D72145D-42B5-4A56-A1F6-9DDB75DB4962}">
      <dgm:prSet phldrT="[Текст]" custT="1"/>
      <dgm:spPr/>
      <dgm:t>
        <a:bodyPr/>
        <a:lstStyle/>
        <a:p>
          <a:r>
            <a:rPr lang="ru-RU" sz="1600" dirty="0" smtClean="0"/>
            <a:t>Имеет доступ </a:t>
          </a:r>
          <a:endParaRPr lang="en-US" sz="1600" dirty="0" smtClean="0"/>
        </a:p>
        <a:p>
          <a:r>
            <a:rPr lang="ru-RU" sz="1600" dirty="0" smtClean="0"/>
            <a:t>к ЭД,</a:t>
          </a:r>
          <a:endParaRPr lang="en-US" sz="1600" dirty="0" smtClean="0"/>
        </a:p>
        <a:p>
          <a:r>
            <a:rPr lang="ru-RU" sz="1600" dirty="0" smtClean="0"/>
            <a:t>имеет учётную запись ГУ</a:t>
          </a:r>
          <a:endParaRPr lang="ru-RU" sz="1600" dirty="0"/>
        </a:p>
      </dgm:t>
    </dgm:pt>
    <dgm:pt modelId="{2DF28F9A-A7A8-4F8C-9FC3-CAEAD5860166}" type="parTrans" cxnId="{F46E33DA-7F51-4778-B533-28DF28D7CD8A}">
      <dgm:prSet/>
      <dgm:spPr/>
      <dgm:t>
        <a:bodyPr/>
        <a:lstStyle/>
        <a:p>
          <a:endParaRPr lang="ru-RU"/>
        </a:p>
      </dgm:t>
    </dgm:pt>
    <dgm:pt modelId="{180EDB2B-BB25-474A-A41B-BF4EE7D7A7CC}" type="sibTrans" cxnId="{F46E33DA-7F51-4778-B533-28DF28D7CD8A}">
      <dgm:prSet/>
      <dgm:spPr/>
      <dgm:t>
        <a:bodyPr/>
        <a:lstStyle/>
        <a:p>
          <a:endParaRPr lang="ru-RU"/>
        </a:p>
      </dgm:t>
    </dgm:pt>
    <dgm:pt modelId="{1C7FA4B4-F399-48B0-80AE-6A7DAF374D85}">
      <dgm:prSet phldrT="[Текст]" custT="1"/>
      <dgm:spPr/>
      <dgm:t>
        <a:bodyPr/>
        <a:lstStyle/>
        <a:p>
          <a:r>
            <a:rPr lang="ru-RU" sz="1600" dirty="0" smtClean="0"/>
            <a:t>Имеет доступ </a:t>
          </a:r>
          <a:endParaRPr lang="en-US" sz="1600" dirty="0" smtClean="0"/>
        </a:p>
        <a:p>
          <a:r>
            <a:rPr lang="ru-RU" sz="1600" dirty="0" smtClean="0"/>
            <a:t>к ЭД, </a:t>
          </a:r>
          <a:endParaRPr lang="en-US" sz="1600" dirty="0" smtClean="0"/>
        </a:p>
        <a:p>
          <a:r>
            <a:rPr lang="ru-RU" sz="1600" dirty="0" smtClean="0"/>
            <a:t>НЕ имеет учётную запись ГУ</a:t>
          </a:r>
          <a:endParaRPr lang="ru-RU" sz="1600" dirty="0"/>
        </a:p>
      </dgm:t>
    </dgm:pt>
    <dgm:pt modelId="{8FF1F73F-DAEC-4C91-9FE7-4F6F519D30A5}" type="parTrans" cxnId="{12D4AD67-4E7A-48AC-90E9-8FE05013DDA4}">
      <dgm:prSet/>
      <dgm:spPr/>
      <dgm:t>
        <a:bodyPr/>
        <a:lstStyle/>
        <a:p>
          <a:endParaRPr lang="ru-RU"/>
        </a:p>
      </dgm:t>
    </dgm:pt>
    <dgm:pt modelId="{CE373D03-CD3F-4545-9993-23DB4617E465}" type="sibTrans" cxnId="{12D4AD67-4E7A-48AC-90E9-8FE05013DDA4}">
      <dgm:prSet/>
      <dgm:spPr/>
      <dgm:t>
        <a:bodyPr/>
        <a:lstStyle/>
        <a:p>
          <a:endParaRPr lang="ru-RU"/>
        </a:p>
      </dgm:t>
    </dgm:pt>
    <dgm:pt modelId="{28F19EE1-3808-40E2-98AC-EB7D7DE4EE09}">
      <dgm:prSet phldrT="[Текст]"/>
      <dgm:spPr/>
      <dgm:t>
        <a:bodyPr/>
        <a:lstStyle/>
        <a:p>
          <a:r>
            <a:rPr lang="ru-RU" dirty="0" smtClean="0"/>
            <a:t>НЕ имеет доступ </a:t>
          </a:r>
        </a:p>
        <a:p>
          <a:r>
            <a:rPr lang="ru-RU" dirty="0" smtClean="0"/>
            <a:t>к ЭД,</a:t>
          </a:r>
        </a:p>
        <a:p>
          <a:r>
            <a:rPr lang="ru-RU" dirty="0" smtClean="0"/>
            <a:t>имеет учётную запись ГУ</a:t>
          </a:r>
          <a:endParaRPr lang="ru-RU" dirty="0"/>
        </a:p>
      </dgm:t>
    </dgm:pt>
    <dgm:pt modelId="{76731DDF-22B3-4BC2-8AD7-640CAD077EFD}" type="parTrans" cxnId="{89BCF93E-47EF-4EB0-A8B9-0973391BC688}">
      <dgm:prSet/>
      <dgm:spPr/>
      <dgm:t>
        <a:bodyPr/>
        <a:lstStyle/>
        <a:p>
          <a:endParaRPr lang="ru-RU"/>
        </a:p>
      </dgm:t>
    </dgm:pt>
    <dgm:pt modelId="{1862622E-1BFF-4F09-966B-EDF4898E256B}" type="sibTrans" cxnId="{89BCF93E-47EF-4EB0-A8B9-0973391BC688}">
      <dgm:prSet/>
      <dgm:spPr/>
      <dgm:t>
        <a:bodyPr/>
        <a:lstStyle/>
        <a:p>
          <a:endParaRPr lang="ru-RU"/>
        </a:p>
      </dgm:t>
    </dgm:pt>
    <dgm:pt modelId="{00B8D696-7F02-4F29-B18C-06FCC749B2D6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Имеет свой доступ </a:t>
          </a:r>
        </a:p>
        <a:p>
          <a:r>
            <a:rPr lang="ru-RU" dirty="0" smtClean="0"/>
            <a:t>к ЭД,</a:t>
          </a:r>
        </a:p>
        <a:p>
          <a:r>
            <a:rPr lang="ru-RU" dirty="0" smtClean="0"/>
            <a:t>имеет  учётную запись к ГУ</a:t>
          </a:r>
          <a:endParaRPr lang="ru-RU" dirty="0"/>
        </a:p>
      </dgm:t>
    </dgm:pt>
    <dgm:pt modelId="{A56108C1-2FF3-4C57-9475-8639819606EE}" type="parTrans" cxnId="{2B698587-730A-4865-BC0B-D0B97ECE9531}">
      <dgm:prSet/>
      <dgm:spPr/>
      <dgm:t>
        <a:bodyPr/>
        <a:lstStyle/>
        <a:p>
          <a:endParaRPr lang="ru-RU"/>
        </a:p>
      </dgm:t>
    </dgm:pt>
    <dgm:pt modelId="{E3FACA1F-12D8-41EC-B482-99D9F2B6EAB5}" type="sibTrans" cxnId="{2B698587-730A-4865-BC0B-D0B97ECE9531}">
      <dgm:prSet/>
      <dgm:spPr/>
      <dgm:t>
        <a:bodyPr/>
        <a:lstStyle/>
        <a:p>
          <a:endParaRPr lang="ru-RU"/>
        </a:p>
      </dgm:t>
    </dgm:pt>
    <dgm:pt modelId="{ECBF4801-FF4B-4F59-8F1D-0343C7D35B2D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Имеет свой доступ </a:t>
          </a:r>
        </a:p>
        <a:p>
          <a:r>
            <a:rPr lang="ru-RU" dirty="0" smtClean="0"/>
            <a:t>к ЭД,</a:t>
          </a:r>
        </a:p>
        <a:p>
          <a:r>
            <a:rPr lang="ru-RU" dirty="0" smtClean="0"/>
            <a:t>НЕ имеет учётную запись ГУ</a:t>
          </a:r>
          <a:endParaRPr lang="ru-RU" dirty="0"/>
        </a:p>
      </dgm:t>
    </dgm:pt>
    <dgm:pt modelId="{86DE358D-070D-4F7B-B35D-32FE71BE28A8}" type="parTrans" cxnId="{E03B0713-2EFA-47A3-B670-312E476B51AE}">
      <dgm:prSet/>
      <dgm:spPr/>
      <dgm:t>
        <a:bodyPr/>
        <a:lstStyle/>
        <a:p>
          <a:endParaRPr lang="ru-RU"/>
        </a:p>
      </dgm:t>
    </dgm:pt>
    <dgm:pt modelId="{B88932DD-651F-42FB-8B34-8656E6A4EC84}" type="sibTrans" cxnId="{E03B0713-2EFA-47A3-B670-312E476B51AE}">
      <dgm:prSet/>
      <dgm:spPr/>
      <dgm:t>
        <a:bodyPr/>
        <a:lstStyle/>
        <a:p>
          <a:endParaRPr lang="ru-RU"/>
        </a:p>
      </dgm:t>
    </dgm:pt>
    <dgm:pt modelId="{523BC82C-A8FE-4C6C-9976-9D71AB9F89BF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НЕ имеет своего доступа </a:t>
          </a:r>
        </a:p>
        <a:p>
          <a:r>
            <a:rPr lang="ru-RU" dirty="0" smtClean="0"/>
            <a:t>к ЭД, </a:t>
          </a:r>
        </a:p>
        <a:p>
          <a:r>
            <a:rPr lang="ru-RU" dirty="0" smtClean="0"/>
            <a:t>имеет учётную запись к ГУ</a:t>
          </a:r>
          <a:endParaRPr lang="ru-RU" dirty="0"/>
        </a:p>
      </dgm:t>
    </dgm:pt>
    <dgm:pt modelId="{6CED05C7-3644-44F7-8106-E9FECA78EB9D}" type="parTrans" cxnId="{48B78978-0EC0-4A5B-B2FA-429D6625DCF7}">
      <dgm:prSet/>
      <dgm:spPr/>
      <dgm:t>
        <a:bodyPr/>
        <a:lstStyle/>
        <a:p>
          <a:endParaRPr lang="ru-RU"/>
        </a:p>
      </dgm:t>
    </dgm:pt>
    <dgm:pt modelId="{C5722E71-F9A8-4185-BD3B-575A2D97E0FE}" type="sibTrans" cxnId="{48B78978-0EC0-4A5B-B2FA-429D6625DCF7}">
      <dgm:prSet/>
      <dgm:spPr/>
      <dgm:t>
        <a:bodyPr/>
        <a:lstStyle/>
        <a:p>
          <a:endParaRPr lang="ru-RU"/>
        </a:p>
      </dgm:t>
    </dgm:pt>
    <dgm:pt modelId="{46370B8B-357E-41ED-B869-F370B00150D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НЕ имеет своего доступа</a:t>
          </a:r>
        </a:p>
        <a:p>
          <a:r>
            <a:rPr lang="ru-RU" dirty="0" smtClean="0"/>
            <a:t>к ЭД,</a:t>
          </a:r>
        </a:p>
        <a:p>
          <a:r>
            <a:rPr lang="ru-RU" dirty="0" smtClean="0"/>
            <a:t>НЕ имеет учетной записи к ГУ</a:t>
          </a:r>
          <a:endParaRPr lang="ru-RU" dirty="0"/>
        </a:p>
      </dgm:t>
    </dgm:pt>
    <dgm:pt modelId="{2C619230-3264-4750-8674-A6560EBA1202}" type="parTrans" cxnId="{586D8CE3-97AD-4B4F-A621-8E2C4720BF30}">
      <dgm:prSet/>
      <dgm:spPr/>
      <dgm:t>
        <a:bodyPr/>
        <a:lstStyle/>
        <a:p>
          <a:endParaRPr lang="ru-RU"/>
        </a:p>
      </dgm:t>
    </dgm:pt>
    <dgm:pt modelId="{EE045E6A-2A04-452C-9C6F-56BA0C802D61}" type="sibTrans" cxnId="{586D8CE3-97AD-4B4F-A621-8E2C4720BF30}">
      <dgm:prSet/>
      <dgm:spPr/>
      <dgm:t>
        <a:bodyPr/>
        <a:lstStyle/>
        <a:p>
          <a:endParaRPr lang="ru-RU"/>
        </a:p>
      </dgm:t>
    </dgm:pt>
    <dgm:pt modelId="{7BB8C307-322A-4B3B-9C3A-73CB60C8D202}">
      <dgm:prSet phldrT="[Текст]"/>
      <dgm:spPr/>
      <dgm:t>
        <a:bodyPr/>
        <a:lstStyle/>
        <a:p>
          <a:r>
            <a:rPr lang="ru-RU" dirty="0" smtClean="0"/>
            <a:t>НЕ имеет доступа </a:t>
          </a:r>
        </a:p>
        <a:p>
          <a:r>
            <a:rPr lang="ru-RU" dirty="0" smtClean="0"/>
            <a:t>к ЭД,</a:t>
          </a:r>
        </a:p>
        <a:p>
          <a:r>
            <a:rPr lang="ru-RU" dirty="0" smtClean="0"/>
            <a:t>НЕ имеет учетной записи ГУ</a:t>
          </a:r>
          <a:endParaRPr lang="ru-RU" dirty="0"/>
        </a:p>
      </dgm:t>
    </dgm:pt>
    <dgm:pt modelId="{BB1E0801-2F51-45E5-AC5E-6047DE042807}" type="parTrans" cxnId="{4916A6C0-D3BD-47A0-9F70-049B2357D192}">
      <dgm:prSet/>
      <dgm:spPr/>
      <dgm:t>
        <a:bodyPr/>
        <a:lstStyle/>
        <a:p>
          <a:endParaRPr lang="ru-RU"/>
        </a:p>
      </dgm:t>
    </dgm:pt>
    <dgm:pt modelId="{44989DA0-6186-4F94-B196-346CFF16520A}" type="sibTrans" cxnId="{4916A6C0-D3BD-47A0-9F70-049B2357D192}">
      <dgm:prSet/>
      <dgm:spPr/>
      <dgm:t>
        <a:bodyPr/>
        <a:lstStyle/>
        <a:p>
          <a:endParaRPr lang="ru-RU"/>
        </a:p>
      </dgm:t>
    </dgm:pt>
    <dgm:pt modelId="{ED7F16C9-9ED8-4102-9F7B-DB6E8C95F1D9}" type="pres">
      <dgm:prSet presAssocID="{57768D1B-B276-446D-8F3D-6166919B6F6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630C3A-5DB0-4C0E-8862-CB131200A4D1}" type="pres">
      <dgm:prSet presAssocID="{57C7D0B4-9B7F-40B9-A090-1C8194413CA9}" presName="vertOne" presStyleCnt="0"/>
      <dgm:spPr/>
    </dgm:pt>
    <dgm:pt modelId="{44F852ED-B5B2-4CE2-AB9E-6E8D466A3BEA}" type="pres">
      <dgm:prSet presAssocID="{57C7D0B4-9B7F-40B9-A090-1C8194413CA9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D85676-7325-42C7-900A-5180CDD6651E}" type="pres">
      <dgm:prSet presAssocID="{57C7D0B4-9B7F-40B9-A090-1C8194413CA9}" presName="parTransOne" presStyleCnt="0"/>
      <dgm:spPr/>
    </dgm:pt>
    <dgm:pt modelId="{BF6F1690-4C2A-4CFE-9A67-E47A0E819CF6}" type="pres">
      <dgm:prSet presAssocID="{57C7D0B4-9B7F-40B9-A090-1C8194413CA9}" presName="horzOne" presStyleCnt="0"/>
      <dgm:spPr/>
    </dgm:pt>
    <dgm:pt modelId="{B295C96D-3022-4BB7-A893-904FC8DCDD46}" type="pres">
      <dgm:prSet presAssocID="{7D72145D-42B5-4A56-A1F6-9DDB75DB4962}" presName="vertTwo" presStyleCnt="0"/>
      <dgm:spPr/>
    </dgm:pt>
    <dgm:pt modelId="{A495A2B3-2DDE-430A-98DA-3F0B3A32F659}" type="pres">
      <dgm:prSet presAssocID="{7D72145D-42B5-4A56-A1F6-9DDB75DB4962}" presName="txTwo" presStyleLbl="node2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2E952C-124F-45DA-876E-71FF0893FA68}" type="pres">
      <dgm:prSet presAssocID="{7D72145D-42B5-4A56-A1F6-9DDB75DB4962}" presName="horzTwo" presStyleCnt="0"/>
      <dgm:spPr/>
    </dgm:pt>
    <dgm:pt modelId="{9635FB9B-BAF2-4E31-8425-0CA5208E86A5}" type="pres">
      <dgm:prSet presAssocID="{180EDB2B-BB25-474A-A41B-BF4EE7D7A7CC}" presName="sibSpaceTwo" presStyleCnt="0"/>
      <dgm:spPr/>
    </dgm:pt>
    <dgm:pt modelId="{354EB41B-C231-41B0-AE75-1A5789110FDE}" type="pres">
      <dgm:prSet presAssocID="{1C7FA4B4-F399-48B0-80AE-6A7DAF374D85}" presName="vertTwo" presStyleCnt="0"/>
      <dgm:spPr/>
    </dgm:pt>
    <dgm:pt modelId="{339FE1E2-F819-471E-A00D-515D54B54FC4}" type="pres">
      <dgm:prSet presAssocID="{1C7FA4B4-F399-48B0-80AE-6A7DAF374D85}" presName="txTwo" presStyleLbl="node2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A6624A-5E34-4DF0-9A39-2340F241680C}" type="pres">
      <dgm:prSet presAssocID="{1C7FA4B4-F399-48B0-80AE-6A7DAF374D85}" presName="horzTwo" presStyleCnt="0"/>
      <dgm:spPr/>
    </dgm:pt>
    <dgm:pt modelId="{A51C4FDC-F6DD-4405-89AF-594B24518A78}" type="pres">
      <dgm:prSet presAssocID="{CE373D03-CD3F-4545-9993-23DB4617E465}" presName="sibSpaceTwo" presStyleCnt="0"/>
      <dgm:spPr/>
    </dgm:pt>
    <dgm:pt modelId="{8E0B13E8-F2AF-487A-A7B7-FB87E5D5E4FF}" type="pres">
      <dgm:prSet presAssocID="{28F19EE1-3808-40E2-98AC-EB7D7DE4EE09}" presName="vertTwo" presStyleCnt="0"/>
      <dgm:spPr/>
    </dgm:pt>
    <dgm:pt modelId="{66803DDC-D686-46FB-B4DD-75EE94EB8C0F}" type="pres">
      <dgm:prSet presAssocID="{28F19EE1-3808-40E2-98AC-EB7D7DE4EE09}" presName="txTwo" presStyleLbl="node2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A02C82-BB19-444D-AB6C-CA8058E113BD}" type="pres">
      <dgm:prSet presAssocID="{28F19EE1-3808-40E2-98AC-EB7D7DE4EE09}" presName="horzTwo" presStyleCnt="0"/>
      <dgm:spPr/>
    </dgm:pt>
    <dgm:pt modelId="{8A20EEE7-9B8A-4CEB-B59D-F206A90724D3}" type="pres">
      <dgm:prSet presAssocID="{1862622E-1BFF-4F09-966B-EDF4898E256B}" presName="sibSpaceTwo" presStyleCnt="0"/>
      <dgm:spPr/>
    </dgm:pt>
    <dgm:pt modelId="{A211DDB3-130A-4CE8-8E11-C214DF1C082B}" type="pres">
      <dgm:prSet presAssocID="{7BB8C307-322A-4B3B-9C3A-73CB60C8D202}" presName="vertTwo" presStyleCnt="0"/>
      <dgm:spPr/>
    </dgm:pt>
    <dgm:pt modelId="{B7BA808F-31C7-433E-81A6-C89CA100CF9D}" type="pres">
      <dgm:prSet presAssocID="{7BB8C307-322A-4B3B-9C3A-73CB60C8D202}" presName="txTwo" presStyleLbl="node2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4DE0FB-80CB-406C-8F3B-BCED0AACE582}" type="pres">
      <dgm:prSet presAssocID="{7BB8C307-322A-4B3B-9C3A-73CB60C8D202}" presName="horzTwo" presStyleCnt="0"/>
      <dgm:spPr/>
    </dgm:pt>
    <dgm:pt modelId="{6084458B-D16A-4676-B99F-330C012421E3}" type="pres">
      <dgm:prSet presAssocID="{3D2A17AA-37E2-4AFC-B0C6-A535984DC1E1}" presName="sibSpaceOne" presStyleCnt="0"/>
      <dgm:spPr/>
    </dgm:pt>
    <dgm:pt modelId="{C96F0896-80FA-4C62-BBE2-3920A69F393A}" type="pres">
      <dgm:prSet presAssocID="{A66004A5-FDF6-4343-B69A-72B813591781}" presName="vertOne" presStyleCnt="0"/>
      <dgm:spPr/>
    </dgm:pt>
    <dgm:pt modelId="{AB76C99B-62F4-48CE-BCD0-51C6F3B5725D}" type="pres">
      <dgm:prSet presAssocID="{A66004A5-FDF6-4343-B69A-72B813591781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7301CE-D2C3-48B7-9199-A98684BF0BE8}" type="pres">
      <dgm:prSet presAssocID="{A66004A5-FDF6-4343-B69A-72B813591781}" presName="parTransOne" presStyleCnt="0"/>
      <dgm:spPr/>
    </dgm:pt>
    <dgm:pt modelId="{C408F767-2972-42EE-93C6-3D7B8FD42F6B}" type="pres">
      <dgm:prSet presAssocID="{A66004A5-FDF6-4343-B69A-72B813591781}" presName="horzOne" presStyleCnt="0"/>
      <dgm:spPr/>
    </dgm:pt>
    <dgm:pt modelId="{7E61AC8F-E3BA-4B0A-B8D5-C458F52E0A4D}" type="pres">
      <dgm:prSet presAssocID="{00B8D696-7F02-4F29-B18C-06FCC749B2D6}" presName="vertTwo" presStyleCnt="0"/>
      <dgm:spPr/>
    </dgm:pt>
    <dgm:pt modelId="{722D7204-EFA6-407A-8184-D8FAF296982D}" type="pres">
      <dgm:prSet presAssocID="{00B8D696-7F02-4F29-B18C-06FCC749B2D6}" presName="txTwo" presStyleLbl="node2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A5D0C4-0839-407A-A224-C09681CF9128}" type="pres">
      <dgm:prSet presAssocID="{00B8D696-7F02-4F29-B18C-06FCC749B2D6}" presName="horzTwo" presStyleCnt="0"/>
      <dgm:spPr/>
    </dgm:pt>
    <dgm:pt modelId="{96DA5212-DD18-4D69-8B47-D40567E00D3B}" type="pres">
      <dgm:prSet presAssocID="{E3FACA1F-12D8-41EC-B482-99D9F2B6EAB5}" presName="sibSpaceTwo" presStyleCnt="0"/>
      <dgm:spPr/>
    </dgm:pt>
    <dgm:pt modelId="{A3195F6F-7CF7-4A7F-B9CA-D5BFF80F3E58}" type="pres">
      <dgm:prSet presAssocID="{ECBF4801-FF4B-4F59-8F1D-0343C7D35B2D}" presName="vertTwo" presStyleCnt="0"/>
      <dgm:spPr/>
    </dgm:pt>
    <dgm:pt modelId="{3BB2F368-9C51-4CC2-9BAF-C1A2B72BB8CA}" type="pres">
      <dgm:prSet presAssocID="{ECBF4801-FF4B-4F59-8F1D-0343C7D35B2D}" presName="txTwo" presStyleLbl="node2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0C6198-4095-4056-953B-342C7E21D0E9}" type="pres">
      <dgm:prSet presAssocID="{ECBF4801-FF4B-4F59-8F1D-0343C7D35B2D}" presName="horzTwo" presStyleCnt="0"/>
      <dgm:spPr/>
    </dgm:pt>
    <dgm:pt modelId="{A4CB0E6D-6EF2-41ED-BC2B-9336FB0B848F}" type="pres">
      <dgm:prSet presAssocID="{B88932DD-651F-42FB-8B34-8656E6A4EC84}" presName="sibSpaceTwo" presStyleCnt="0"/>
      <dgm:spPr/>
    </dgm:pt>
    <dgm:pt modelId="{D1B77A62-0AB7-4E81-B9CB-52BC19F11E61}" type="pres">
      <dgm:prSet presAssocID="{523BC82C-A8FE-4C6C-9976-9D71AB9F89BF}" presName="vertTwo" presStyleCnt="0"/>
      <dgm:spPr/>
    </dgm:pt>
    <dgm:pt modelId="{CD58AA1F-59D6-4544-8583-BAC1275EC6F7}" type="pres">
      <dgm:prSet presAssocID="{523BC82C-A8FE-4C6C-9976-9D71AB9F89BF}" presName="txTwo" presStyleLbl="node2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DB7B1C-D3DD-4545-BAF5-0545A48A43DB}" type="pres">
      <dgm:prSet presAssocID="{523BC82C-A8FE-4C6C-9976-9D71AB9F89BF}" presName="horzTwo" presStyleCnt="0"/>
      <dgm:spPr/>
    </dgm:pt>
    <dgm:pt modelId="{F24EEF6F-0BA4-4C26-8DC7-3762B078BAA0}" type="pres">
      <dgm:prSet presAssocID="{C5722E71-F9A8-4185-BD3B-575A2D97E0FE}" presName="sibSpaceTwo" presStyleCnt="0"/>
      <dgm:spPr/>
    </dgm:pt>
    <dgm:pt modelId="{DEC12924-2D1E-4DBD-8255-43220982EB0B}" type="pres">
      <dgm:prSet presAssocID="{46370B8B-357E-41ED-B869-F370B00150D8}" presName="vertTwo" presStyleCnt="0"/>
      <dgm:spPr/>
    </dgm:pt>
    <dgm:pt modelId="{A87198E7-794E-403C-831C-FC0AAE8DCB8E}" type="pres">
      <dgm:prSet presAssocID="{46370B8B-357E-41ED-B869-F370B00150D8}" presName="txTwo" presStyleLbl="node2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4F03D2-288F-437C-91D6-85E3CB4BAB84}" type="pres">
      <dgm:prSet presAssocID="{46370B8B-357E-41ED-B869-F370B00150D8}" presName="horzTwo" presStyleCnt="0"/>
      <dgm:spPr/>
    </dgm:pt>
  </dgm:ptLst>
  <dgm:cxnLst>
    <dgm:cxn modelId="{B6CE7C6C-BC63-42C3-AB9D-493BD714DAE8}" type="presOf" srcId="{57C7D0B4-9B7F-40B9-A090-1C8194413CA9}" destId="{44F852ED-B5B2-4CE2-AB9E-6E8D466A3BEA}" srcOrd="0" destOrd="0" presId="urn:microsoft.com/office/officeart/2005/8/layout/hierarchy4"/>
    <dgm:cxn modelId="{2B698587-730A-4865-BC0B-D0B97ECE9531}" srcId="{A66004A5-FDF6-4343-B69A-72B813591781}" destId="{00B8D696-7F02-4F29-B18C-06FCC749B2D6}" srcOrd="0" destOrd="0" parTransId="{A56108C1-2FF3-4C57-9475-8639819606EE}" sibTransId="{E3FACA1F-12D8-41EC-B482-99D9F2B6EAB5}"/>
    <dgm:cxn modelId="{6E9E26FC-0546-4E43-ACFB-CCCC770003AE}" type="presOf" srcId="{ECBF4801-FF4B-4F59-8F1D-0343C7D35B2D}" destId="{3BB2F368-9C51-4CC2-9BAF-C1A2B72BB8CA}" srcOrd="0" destOrd="0" presId="urn:microsoft.com/office/officeart/2005/8/layout/hierarchy4"/>
    <dgm:cxn modelId="{0F2A0C86-A9E6-4CB1-9C74-03878B9B7A92}" srcId="{57768D1B-B276-446D-8F3D-6166919B6F67}" destId="{57C7D0B4-9B7F-40B9-A090-1C8194413CA9}" srcOrd="0" destOrd="0" parTransId="{143B5D5C-B2DF-4427-A088-381FA1586ED4}" sibTransId="{3D2A17AA-37E2-4AFC-B0C6-A535984DC1E1}"/>
    <dgm:cxn modelId="{48B78978-0EC0-4A5B-B2FA-429D6625DCF7}" srcId="{A66004A5-FDF6-4343-B69A-72B813591781}" destId="{523BC82C-A8FE-4C6C-9976-9D71AB9F89BF}" srcOrd="2" destOrd="0" parTransId="{6CED05C7-3644-44F7-8106-E9FECA78EB9D}" sibTransId="{C5722E71-F9A8-4185-BD3B-575A2D97E0FE}"/>
    <dgm:cxn modelId="{315879E6-D693-4BAB-A2A7-9E5CD99E86CC}" type="presOf" srcId="{7D72145D-42B5-4A56-A1F6-9DDB75DB4962}" destId="{A495A2B3-2DDE-430A-98DA-3F0B3A32F659}" srcOrd="0" destOrd="0" presId="urn:microsoft.com/office/officeart/2005/8/layout/hierarchy4"/>
    <dgm:cxn modelId="{B761E478-204E-4AF3-9CE6-FBC368C34BDB}" type="presOf" srcId="{1C7FA4B4-F399-48B0-80AE-6A7DAF374D85}" destId="{339FE1E2-F819-471E-A00D-515D54B54FC4}" srcOrd="0" destOrd="0" presId="urn:microsoft.com/office/officeart/2005/8/layout/hierarchy4"/>
    <dgm:cxn modelId="{586D8CE3-97AD-4B4F-A621-8E2C4720BF30}" srcId="{A66004A5-FDF6-4343-B69A-72B813591781}" destId="{46370B8B-357E-41ED-B869-F370B00150D8}" srcOrd="3" destOrd="0" parTransId="{2C619230-3264-4750-8674-A6560EBA1202}" sibTransId="{EE045E6A-2A04-452C-9C6F-56BA0C802D61}"/>
    <dgm:cxn modelId="{89BCF93E-47EF-4EB0-A8B9-0973391BC688}" srcId="{57C7D0B4-9B7F-40B9-A090-1C8194413CA9}" destId="{28F19EE1-3808-40E2-98AC-EB7D7DE4EE09}" srcOrd="2" destOrd="0" parTransId="{76731DDF-22B3-4BC2-8AD7-640CAD077EFD}" sibTransId="{1862622E-1BFF-4F09-966B-EDF4898E256B}"/>
    <dgm:cxn modelId="{7B47ED27-AF77-4B0F-ABF7-D6B6F901C752}" type="presOf" srcId="{523BC82C-A8FE-4C6C-9976-9D71AB9F89BF}" destId="{CD58AA1F-59D6-4544-8583-BAC1275EC6F7}" srcOrd="0" destOrd="0" presId="urn:microsoft.com/office/officeart/2005/8/layout/hierarchy4"/>
    <dgm:cxn modelId="{0AF45883-35C1-40F0-ADD6-51561D12C280}" type="presOf" srcId="{28F19EE1-3808-40E2-98AC-EB7D7DE4EE09}" destId="{66803DDC-D686-46FB-B4DD-75EE94EB8C0F}" srcOrd="0" destOrd="0" presId="urn:microsoft.com/office/officeart/2005/8/layout/hierarchy4"/>
    <dgm:cxn modelId="{5D25B52A-A632-4C42-B5EE-A56E5CA1B17E}" type="presOf" srcId="{00B8D696-7F02-4F29-B18C-06FCC749B2D6}" destId="{722D7204-EFA6-407A-8184-D8FAF296982D}" srcOrd="0" destOrd="0" presId="urn:microsoft.com/office/officeart/2005/8/layout/hierarchy4"/>
    <dgm:cxn modelId="{4916A6C0-D3BD-47A0-9F70-049B2357D192}" srcId="{57C7D0B4-9B7F-40B9-A090-1C8194413CA9}" destId="{7BB8C307-322A-4B3B-9C3A-73CB60C8D202}" srcOrd="3" destOrd="0" parTransId="{BB1E0801-2F51-45E5-AC5E-6047DE042807}" sibTransId="{44989DA0-6186-4F94-B196-346CFF16520A}"/>
    <dgm:cxn modelId="{0D0B0917-2D55-4A46-87B1-58B3865443A8}" type="presOf" srcId="{7BB8C307-322A-4B3B-9C3A-73CB60C8D202}" destId="{B7BA808F-31C7-433E-81A6-C89CA100CF9D}" srcOrd="0" destOrd="0" presId="urn:microsoft.com/office/officeart/2005/8/layout/hierarchy4"/>
    <dgm:cxn modelId="{12D4AD67-4E7A-48AC-90E9-8FE05013DDA4}" srcId="{57C7D0B4-9B7F-40B9-A090-1C8194413CA9}" destId="{1C7FA4B4-F399-48B0-80AE-6A7DAF374D85}" srcOrd="1" destOrd="0" parTransId="{8FF1F73F-DAEC-4C91-9FE7-4F6F519D30A5}" sibTransId="{CE373D03-CD3F-4545-9993-23DB4617E465}"/>
    <dgm:cxn modelId="{F83A4859-59AE-438D-B8DE-EC659FFFF114}" type="presOf" srcId="{57768D1B-B276-446D-8F3D-6166919B6F67}" destId="{ED7F16C9-9ED8-4102-9F7B-DB6E8C95F1D9}" srcOrd="0" destOrd="0" presId="urn:microsoft.com/office/officeart/2005/8/layout/hierarchy4"/>
    <dgm:cxn modelId="{F46E33DA-7F51-4778-B533-28DF28D7CD8A}" srcId="{57C7D0B4-9B7F-40B9-A090-1C8194413CA9}" destId="{7D72145D-42B5-4A56-A1F6-9DDB75DB4962}" srcOrd="0" destOrd="0" parTransId="{2DF28F9A-A7A8-4F8C-9FC3-CAEAD5860166}" sibTransId="{180EDB2B-BB25-474A-A41B-BF4EE7D7A7CC}"/>
    <dgm:cxn modelId="{BFB65E5D-2688-4961-A4CE-5AE77DFEC3D4}" type="presOf" srcId="{46370B8B-357E-41ED-B869-F370B00150D8}" destId="{A87198E7-794E-403C-831C-FC0AAE8DCB8E}" srcOrd="0" destOrd="0" presId="urn:microsoft.com/office/officeart/2005/8/layout/hierarchy4"/>
    <dgm:cxn modelId="{E3515574-F8AA-486F-B51E-FC50839F3A57}" type="presOf" srcId="{A66004A5-FDF6-4343-B69A-72B813591781}" destId="{AB76C99B-62F4-48CE-BCD0-51C6F3B5725D}" srcOrd="0" destOrd="0" presId="urn:microsoft.com/office/officeart/2005/8/layout/hierarchy4"/>
    <dgm:cxn modelId="{095D2C92-CFC1-4641-847C-6292072BDFC5}" srcId="{57768D1B-B276-446D-8F3D-6166919B6F67}" destId="{A66004A5-FDF6-4343-B69A-72B813591781}" srcOrd="1" destOrd="0" parTransId="{5A075B1A-66E1-44F9-A193-9F923642A8F0}" sibTransId="{946C4A63-4252-4660-905F-1553208272AB}"/>
    <dgm:cxn modelId="{E03B0713-2EFA-47A3-B670-312E476B51AE}" srcId="{A66004A5-FDF6-4343-B69A-72B813591781}" destId="{ECBF4801-FF4B-4F59-8F1D-0343C7D35B2D}" srcOrd="1" destOrd="0" parTransId="{86DE358D-070D-4F7B-B35D-32FE71BE28A8}" sibTransId="{B88932DD-651F-42FB-8B34-8656E6A4EC84}"/>
    <dgm:cxn modelId="{8B410FEC-3C43-45B2-9ABC-5C2213F3C523}" type="presParOf" srcId="{ED7F16C9-9ED8-4102-9F7B-DB6E8C95F1D9}" destId="{93630C3A-5DB0-4C0E-8862-CB131200A4D1}" srcOrd="0" destOrd="0" presId="urn:microsoft.com/office/officeart/2005/8/layout/hierarchy4"/>
    <dgm:cxn modelId="{3FF2E95D-0DA4-48BA-9E86-56EE2BB76B1E}" type="presParOf" srcId="{93630C3A-5DB0-4C0E-8862-CB131200A4D1}" destId="{44F852ED-B5B2-4CE2-AB9E-6E8D466A3BEA}" srcOrd="0" destOrd="0" presId="urn:microsoft.com/office/officeart/2005/8/layout/hierarchy4"/>
    <dgm:cxn modelId="{3EF6B49C-5F97-4CBB-870E-87E5E1703BF9}" type="presParOf" srcId="{93630C3A-5DB0-4C0E-8862-CB131200A4D1}" destId="{ABD85676-7325-42C7-900A-5180CDD6651E}" srcOrd="1" destOrd="0" presId="urn:microsoft.com/office/officeart/2005/8/layout/hierarchy4"/>
    <dgm:cxn modelId="{FB9C0540-83FF-449F-B8EA-9239A76923BE}" type="presParOf" srcId="{93630C3A-5DB0-4C0E-8862-CB131200A4D1}" destId="{BF6F1690-4C2A-4CFE-9A67-E47A0E819CF6}" srcOrd="2" destOrd="0" presId="urn:microsoft.com/office/officeart/2005/8/layout/hierarchy4"/>
    <dgm:cxn modelId="{C97D1F5C-BFEA-4BF6-91AE-77E55D14EACC}" type="presParOf" srcId="{BF6F1690-4C2A-4CFE-9A67-E47A0E819CF6}" destId="{B295C96D-3022-4BB7-A893-904FC8DCDD46}" srcOrd="0" destOrd="0" presId="urn:microsoft.com/office/officeart/2005/8/layout/hierarchy4"/>
    <dgm:cxn modelId="{28CD920D-876B-40E5-A786-039ACB932CE8}" type="presParOf" srcId="{B295C96D-3022-4BB7-A893-904FC8DCDD46}" destId="{A495A2B3-2DDE-430A-98DA-3F0B3A32F659}" srcOrd="0" destOrd="0" presId="urn:microsoft.com/office/officeart/2005/8/layout/hierarchy4"/>
    <dgm:cxn modelId="{A5132902-5B27-418D-BAB9-C6D63CBD8603}" type="presParOf" srcId="{B295C96D-3022-4BB7-A893-904FC8DCDD46}" destId="{092E952C-124F-45DA-876E-71FF0893FA68}" srcOrd="1" destOrd="0" presId="urn:microsoft.com/office/officeart/2005/8/layout/hierarchy4"/>
    <dgm:cxn modelId="{EA5AB3C4-4F65-49B0-8AB2-AD30AC92B54A}" type="presParOf" srcId="{BF6F1690-4C2A-4CFE-9A67-E47A0E819CF6}" destId="{9635FB9B-BAF2-4E31-8425-0CA5208E86A5}" srcOrd="1" destOrd="0" presId="urn:microsoft.com/office/officeart/2005/8/layout/hierarchy4"/>
    <dgm:cxn modelId="{8F2BFC78-AD57-4866-8170-D0ABC5059DB0}" type="presParOf" srcId="{BF6F1690-4C2A-4CFE-9A67-E47A0E819CF6}" destId="{354EB41B-C231-41B0-AE75-1A5789110FDE}" srcOrd="2" destOrd="0" presId="urn:microsoft.com/office/officeart/2005/8/layout/hierarchy4"/>
    <dgm:cxn modelId="{25CA452D-289E-427B-951C-3EA0F5CBCFF7}" type="presParOf" srcId="{354EB41B-C231-41B0-AE75-1A5789110FDE}" destId="{339FE1E2-F819-471E-A00D-515D54B54FC4}" srcOrd="0" destOrd="0" presId="urn:microsoft.com/office/officeart/2005/8/layout/hierarchy4"/>
    <dgm:cxn modelId="{EC034077-B4D0-4D11-B9E2-AEB65F2A051F}" type="presParOf" srcId="{354EB41B-C231-41B0-AE75-1A5789110FDE}" destId="{88A6624A-5E34-4DF0-9A39-2340F241680C}" srcOrd="1" destOrd="0" presId="urn:microsoft.com/office/officeart/2005/8/layout/hierarchy4"/>
    <dgm:cxn modelId="{E9495A19-2415-4EA5-B4A1-630F57739511}" type="presParOf" srcId="{BF6F1690-4C2A-4CFE-9A67-E47A0E819CF6}" destId="{A51C4FDC-F6DD-4405-89AF-594B24518A78}" srcOrd="3" destOrd="0" presId="urn:microsoft.com/office/officeart/2005/8/layout/hierarchy4"/>
    <dgm:cxn modelId="{8E645C41-70EB-42FC-BB1C-7C8E8DD7C3FD}" type="presParOf" srcId="{BF6F1690-4C2A-4CFE-9A67-E47A0E819CF6}" destId="{8E0B13E8-F2AF-487A-A7B7-FB87E5D5E4FF}" srcOrd="4" destOrd="0" presId="urn:microsoft.com/office/officeart/2005/8/layout/hierarchy4"/>
    <dgm:cxn modelId="{D42E6468-E71A-4B99-9506-84515135973F}" type="presParOf" srcId="{8E0B13E8-F2AF-487A-A7B7-FB87E5D5E4FF}" destId="{66803DDC-D686-46FB-B4DD-75EE94EB8C0F}" srcOrd="0" destOrd="0" presId="urn:microsoft.com/office/officeart/2005/8/layout/hierarchy4"/>
    <dgm:cxn modelId="{820EEE42-D71D-48E6-BF79-9416DFA4443D}" type="presParOf" srcId="{8E0B13E8-F2AF-487A-A7B7-FB87E5D5E4FF}" destId="{56A02C82-BB19-444D-AB6C-CA8058E113BD}" srcOrd="1" destOrd="0" presId="urn:microsoft.com/office/officeart/2005/8/layout/hierarchy4"/>
    <dgm:cxn modelId="{D0006914-FF44-4A43-8B8D-1B4858879796}" type="presParOf" srcId="{BF6F1690-4C2A-4CFE-9A67-E47A0E819CF6}" destId="{8A20EEE7-9B8A-4CEB-B59D-F206A90724D3}" srcOrd="5" destOrd="0" presId="urn:microsoft.com/office/officeart/2005/8/layout/hierarchy4"/>
    <dgm:cxn modelId="{29C5E73D-42EE-4C89-8908-38172EAB4363}" type="presParOf" srcId="{BF6F1690-4C2A-4CFE-9A67-E47A0E819CF6}" destId="{A211DDB3-130A-4CE8-8E11-C214DF1C082B}" srcOrd="6" destOrd="0" presId="urn:microsoft.com/office/officeart/2005/8/layout/hierarchy4"/>
    <dgm:cxn modelId="{2AA9AC73-232F-4E1E-AC1E-C7F3A5C628CD}" type="presParOf" srcId="{A211DDB3-130A-4CE8-8E11-C214DF1C082B}" destId="{B7BA808F-31C7-433E-81A6-C89CA100CF9D}" srcOrd="0" destOrd="0" presId="urn:microsoft.com/office/officeart/2005/8/layout/hierarchy4"/>
    <dgm:cxn modelId="{60470C3F-2A56-494E-900E-BE7905638677}" type="presParOf" srcId="{A211DDB3-130A-4CE8-8E11-C214DF1C082B}" destId="{F04DE0FB-80CB-406C-8F3B-BCED0AACE582}" srcOrd="1" destOrd="0" presId="urn:microsoft.com/office/officeart/2005/8/layout/hierarchy4"/>
    <dgm:cxn modelId="{128E1B93-2E36-4703-940D-CEE8BA59AA84}" type="presParOf" srcId="{ED7F16C9-9ED8-4102-9F7B-DB6E8C95F1D9}" destId="{6084458B-D16A-4676-B99F-330C012421E3}" srcOrd="1" destOrd="0" presId="urn:microsoft.com/office/officeart/2005/8/layout/hierarchy4"/>
    <dgm:cxn modelId="{5704ABF5-2B88-41E0-B7CF-8E6923B4C7B4}" type="presParOf" srcId="{ED7F16C9-9ED8-4102-9F7B-DB6E8C95F1D9}" destId="{C96F0896-80FA-4C62-BBE2-3920A69F393A}" srcOrd="2" destOrd="0" presId="urn:microsoft.com/office/officeart/2005/8/layout/hierarchy4"/>
    <dgm:cxn modelId="{C98D993A-5154-4957-B5D9-7836719F55DC}" type="presParOf" srcId="{C96F0896-80FA-4C62-BBE2-3920A69F393A}" destId="{AB76C99B-62F4-48CE-BCD0-51C6F3B5725D}" srcOrd="0" destOrd="0" presId="urn:microsoft.com/office/officeart/2005/8/layout/hierarchy4"/>
    <dgm:cxn modelId="{9B367C4F-9D87-40F5-A0B9-C3AABE6BE1FD}" type="presParOf" srcId="{C96F0896-80FA-4C62-BBE2-3920A69F393A}" destId="{387301CE-D2C3-48B7-9199-A98684BF0BE8}" srcOrd="1" destOrd="0" presId="urn:microsoft.com/office/officeart/2005/8/layout/hierarchy4"/>
    <dgm:cxn modelId="{1A799808-B2A9-486A-9C34-FF2EFE608FA7}" type="presParOf" srcId="{C96F0896-80FA-4C62-BBE2-3920A69F393A}" destId="{C408F767-2972-42EE-93C6-3D7B8FD42F6B}" srcOrd="2" destOrd="0" presId="urn:microsoft.com/office/officeart/2005/8/layout/hierarchy4"/>
    <dgm:cxn modelId="{4ED73C29-3597-4721-8F03-C4816C87BE21}" type="presParOf" srcId="{C408F767-2972-42EE-93C6-3D7B8FD42F6B}" destId="{7E61AC8F-E3BA-4B0A-B8D5-C458F52E0A4D}" srcOrd="0" destOrd="0" presId="urn:microsoft.com/office/officeart/2005/8/layout/hierarchy4"/>
    <dgm:cxn modelId="{A507A969-37A8-4D17-A085-86081F7F514E}" type="presParOf" srcId="{7E61AC8F-E3BA-4B0A-B8D5-C458F52E0A4D}" destId="{722D7204-EFA6-407A-8184-D8FAF296982D}" srcOrd="0" destOrd="0" presId="urn:microsoft.com/office/officeart/2005/8/layout/hierarchy4"/>
    <dgm:cxn modelId="{136646E6-873B-4003-A709-A56D29FF9EA8}" type="presParOf" srcId="{7E61AC8F-E3BA-4B0A-B8D5-C458F52E0A4D}" destId="{AAA5D0C4-0839-407A-A224-C09681CF9128}" srcOrd="1" destOrd="0" presId="urn:microsoft.com/office/officeart/2005/8/layout/hierarchy4"/>
    <dgm:cxn modelId="{D45E3FE9-3756-4E8D-8C09-EE272195B269}" type="presParOf" srcId="{C408F767-2972-42EE-93C6-3D7B8FD42F6B}" destId="{96DA5212-DD18-4D69-8B47-D40567E00D3B}" srcOrd="1" destOrd="0" presId="urn:microsoft.com/office/officeart/2005/8/layout/hierarchy4"/>
    <dgm:cxn modelId="{D71C1111-A85D-4721-B0BE-4D7F7A6FC559}" type="presParOf" srcId="{C408F767-2972-42EE-93C6-3D7B8FD42F6B}" destId="{A3195F6F-7CF7-4A7F-B9CA-D5BFF80F3E58}" srcOrd="2" destOrd="0" presId="urn:microsoft.com/office/officeart/2005/8/layout/hierarchy4"/>
    <dgm:cxn modelId="{F893E4B0-BEEB-4B48-B95A-BCD83F782CEE}" type="presParOf" srcId="{A3195F6F-7CF7-4A7F-B9CA-D5BFF80F3E58}" destId="{3BB2F368-9C51-4CC2-9BAF-C1A2B72BB8CA}" srcOrd="0" destOrd="0" presId="urn:microsoft.com/office/officeart/2005/8/layout/hierarchy4"/>
    <dgm:cxn modelId="{85E8B1C8-66D2-4E19-B5A8-4727CFAAB442}" type="presParOf" srcId="{A3195F6F-7CF7-4A7F-B9CA-D5BFF80F3E58}" destId="{970C6198-4095-4056-953B-342C7E21D0E9}" srcOrd="1" destOrd="0" presId="urn:microsoft.com/office/officeart/2005/8/layout/hierarchy4"/>
    <dgm:cxn modelId="{9998610B-1704-4EAB-B882-96ADC61E630A}" type="presParOf" srcId="{C408F767-2972-42EE-93C6-3D7B8FD42F6B}" destId="{A4CB0E6D-6EF2-41ED-BC2B-9336FB0B848F}" srcOrd="3" destOrd="0" presId="urn:microsoft.com/office/officeart/2005/8/layout/hierarchy4"/>
    <dgm:cxn modelId="{DAF95E22-688A-4DAE-B6C3-7DDA26EF93C2}" type="presParOf" srcId="{C408F767-2972-42EE-93C6-3D7B8FD42F6B}" destId="{D1B77A62-0AB7-4E81-B9CB-52BC19F11E61}" srcOrd="4" destOrd="0" presId="urn:microsoft.com/office/officeart/2005/8/layout/hierarchy4"/>
    <dgm:cxn modelId="{13AB8A85-3729-4602-B020-1644C2A52D2D}" type="presParOf" srcId="{D1B77A62-0AB7-4E81-B9CB-52BC19F11E61}" destId="{CD58AA1F-59D6-4544-8583-BAC1275EC6F7}" srcOrd="0" destOrd="0" presId="urn:microsoft.com/office/officeart/2005/8/layout/hierarchy4"/>
    <dgm:cxn modelId="{A21D7FF1-F33F-4E03-8626-4F42C5A5C824}" type="presParOf" srcId="{D1B77A62-0AB7-4E81-B9CB-52BC19F11E61}" destId="{72DB7B1C-D3DD-4545-BAF5-0545A48A43DB}" srcOrd="1" destOrd="0" presId="urn:microsoft.com/office/officeart/2005/8/layout/hierarchy4"/>
    <dgm:cxn modelId="{2D17C32C-7F26-4607-AB19-E98B0D7C8578}" type="presParOf" srcId="{C408F767-2972-42EE-93C6-3D7B8FD42F6B}" destId="{F24EEF6F-0BA4-4C26-8DC7-3762B078BAA0}" srcOrd="5" destOrd="0" presId="urn:microsoft.com/office/officeart/2005/8/layout/hierarchy4"/>
    <dgm:cxn modelId="{4D1438B4-7228-428A-8880-A541F91CA98E}" type="presParOf" srcId="{C408F767-2972-42EE-93C6-3D7B8FD42F6B}" destId="{DEC12924-2D1E-4DBD-8255-43220982EB0B}" srcOrd="6" destOrd="0" presId="urn:microsoft.com/office/officeart/2005/8/layout/hierarchy4"/>
    <dgm:cxn modelId="{CF1EDDD2-B941-4B90-A660-59BAC5DC719F}" type="presParOf" srcId="{DEC12924-2D1E-4DBD-8255-43220982EB0B}" destId="{A87198E7-794E-403C-831C-FC0AAE8DCB8E}" srcOrd="0" destOrd="0" presId="urn:microsoft.com/office/officeart/2005/8/layout/hierarchy4"/>
    <dgm:cxn modelId="{3488E485-CDC7-48A4-AC4F-E16B2346A79B}" type="presParOf" srcId="{DEC12924-2D1E-4DBD-8255-43220982EB0B}" destId="{D54F03D2-288F-437C-91D6-85E3CB4BAB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2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1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4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0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01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23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1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3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87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D02C-3F30-4E32-AEFC-BD6AE732820A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0012-6464-4968-AFC4-C813B52F2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0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gosuslugi.ru/help/faq/lk/102380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gosuslugi.ru/help/faq/popular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gosuslugi.ru/help/faq/login/0006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s://www.gosuslugi.ru/help/faq/login_child/252144" TargetMode="External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gosuslugi.ru/help/faq/login/00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apps.apple.com/ru/app/&#1087;&#1077;&#1090;&#1077;&#1088;&#1073;&#1091;&#1088;&#1075;&#1089;&#1082;&#1086;&#1077;-&#1086;&#1073;&#1088;&#1072;&#1079;&#1086;&#1074;&#1072;&#1085;&#1080;&#1077;-&#1101;&#1076;/id1477815876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s://www.rustore.ru/catalog/app/ru.spb.iac.dnevnikspb_n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play.google.com/store/apps/details?id=ru.spb.iac.dnevnikspb_new&amp;hl=ru&amp;pli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0413578/" TargetMode="External"/><Relationship Id="rId2" Type="http://schemas.openxmlformats.org/officeDocument/2006/relationships/hyperlink" Target="https://base.garant.ru/40278928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petersburgedu.ru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gosuslugi.ru/help/faq/login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petersburgedu.ru/content/view/category/360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petersburgedu.ru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7.jpeg"/><Relationship Id="rId2" Type="http://schemas.openxmlformats.org/officeDocument/2006/relationships/hyperlink" Target="https://www.gosuslugi.ru/help/faq/login/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hyperlink" Target="https://petersburgedu.ru/content/view/category/360/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petersburg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Доступ </a:t>
            </a:r>
            <a:br>
              <a:rPr lang="ru-RU" dirty="0" smtClean="0"/>
            </a:br>
            <a:r>
              <a:rPr lang="ru-RU" dirty="0" smtClean="0"/>
              <a:t>к Электронному дневнику через ЕСИА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26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298221"/>
            <a:ext cx="5514642" cy="405449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Создать учётную </a:t>
            </a:r>
            <a:r>
              <a:rPr lang="ru-RU" sz="2000" dirty="0"/>
              <a:t>запись на портале </a:t>
            </a:r>
            <a:r>
              <a:rPr lang="ru-RU" sz="2000" b="1" dirty="0"/>
              <a:t>«ГОСУСЛУГИ</a:t>
            </a:r>
            <a:r>
              <a:rPr lang="ru-RU" sz="2000" b="1" dirty="0" smtClean="0"/>
              <a:t>» для ребёнка</a:t>
            </a:r>
            <a:r>
              <a:rPr lang="ru-RU" sz="2000" dirty="0" smtClean="0"/>
              <a:t>. Подтвердить учётную запись.</a:t>
            </a:r>
            <a:endParaRPr lang="ru-RU" sz="20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Открыть сайт «Петербургское образование» </a:t>
            </a:r>
            <a:br>
              <a:rPr lang="ru-RU" sz="2000" dirty="0" smtClean="0"/>
            </a:br>
            <a:r>
              <a:rPr lang="en-US" sz="2000" dirty="0" smtClean="0">
                <a:hlinkClick r:id="rId2"/>
              </a:rPr>
              <a:t>https://petersburgedu.ru/</a:t>
            </a:r>
            <a:r>
              <a:rPr lang="ru-RU" sz="2000" dirty="0"/>
              <a:t>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Выбрать «ПЕРЕХОД НА АВТОРИЗАЦИЮ С ПОМОЩЬЮ ЕСИА (</a:t>
            </a:r>
            <a:r>
              <a:rPr lang="ru-RU" sz="2000" dirty="0" err="1" smtClean="0"/>
              <a:t>Госуслуги</a:t>
            </a:r>
            <a:r>
              <a:rPr lang="ru-RU" sz="20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данные учетной записи ГОСУСЛУГ ребёнка.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Связать учётные записи (выбрать </a:t>
            </a:r>
            <a:r>
              <a:rPr lang="ru-RU" sz="2000" b="1" dirty="0" smtClean="0"/>
              <a:t>«ДА, СВЯЗАТЬ ЕГО С ЕСИА»</a:t>
            </a:r>
            <a:r>
              <a:rPr lang="ru-RU" sz="2000" dirty="0" smtClean="0"/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</a:t>
            </a:r>
            <a:r>
              <a:rPr lang="ru-RU" sz="2000" dirty="0"/>
              <a:t>логин и </a:t>
            </a:r>
            <a:r>
              <a:rPr lang="ru-RU" sz="2000" dirty="0" smtClean="0"/>
              <a:t>пароль ребёнка </a:t>
            </a:r>
            <a:r>
              <a:rPr lang="ru-RU" sz="2000" dirty="0"/>
              <a:t>от портала «Петербургское образование</a:t>
            </a:r>
            <a:r>
              <a:rPr lang="ru-RU" sz="2000" dirty="0" smtClean="0"/>
              <a:t>» (ЭД) </a:t>
            </a:r>
            <a:r>
              <a:rPr lang="ru-RU" sz="2000" dirty="0"/>
              <a:t>и нажать кнопку </a:t>
            </a:r>
            <a:r>
              <a:rPr lang="ru-RU" sz="2000" b="1" dirty="0"/>
              <a:t>«</a:t>
            </a:r>
            <a:r>
              <a:rPr lang="ru-RU" sz="2000" b="1" dirty="0" smtClean="0"/>
              <a:t>ПРИВЯЗАТЬ </a:t>
            </a:r>
            <a:r>
              <a:rPr lang="ru-RU" sz="2000" b="1" dirty="0"/>
              <a:t>ЕСИА</a:t>
            </a:r>
            <a:r>
              <a:rPr lang="ru-RU" sz="2000" b="1" dirty="0" smtClean="0"/>
              <a:t>».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86506" y="3948565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43631" y="-593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533" y="8365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1533" y="22322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8712" y="39369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4446" y="5561604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644" y="857710"/>
            <a:ext cx="3778156" cy="1432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/>
          <a:stretch/>
        </p:blipFill>
        <p:spPr>
          <a:xfrm>
            <a:off x="6193430" y="5478842"/>
            <a:ext cx="2527455" cy="10888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5029" r="1858" b="3922"/>
          <a:stretch/>
        </p:blipFill>
        <p:spPr>
          <a:xfrm>
            <a:off x="9357259" y="4860258"/>
            <a:ext cx="2720999" cy="18952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9644" y="2311723"/>
            <a:ext cx="3015067" cy="1581405"/>
          </a:xfrm>
          <a:prstGeom prst="rect">
            <a:avLst/>
          </a:prstGeom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44" y="113551"/>
            <a:ext cx="726343" cy="7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767046" y="5561604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9065" y="335345"/>
            <a:ext cx="724088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6</a:t>
            </a:r>
            <a:endParaRPr lang="ru-RU" sz="720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922920" y="323557"/>
            <a:ext cx="4686488" cy="732517"/>
            <a:chOff x="3614" y="2313542"/>
            <a:chExt cx="1211758" cy="203756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Ребёнок </a:t>
              </a:r>
              <a:r>
                <a:rPr lang="ru-RU" dirty="0"/>
                <a:t>имеет свой доступ к ЭД, </a:t>
              </a:r>
              <a:br>
                <a:rPr lang="ru-RU" dirty="0"/>
              </a:br>
              <a:r>
                <a:rPr lang="ru-RU" dirty="0"/>
                <a:t>не имеет </a:t>
              </a:r>
              <a:r>
                <a:rPr lang="ru-RU" dirty="0" smtClean="0"/>
                <a:t>учётную </a:t>
              </a:r>
              <a:r>
                <a:rPr lang="ru-RU" dirty="0"/>
                <a:t>запись к ГУ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1915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077441"/>
            <a:ext cx="5514642" cy="528884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Открыть сайт «Петербургское образование» </a:t>
            </a:r>
            <a:br>
              <a:rPr lang="ru-RU" sz="1800" dirty="0" smtClean="0"/>
            </a:br>
            <a:r>
              <a:rPr lang="en-US" sz="1800" dirty="0" smtClean="0">
                <a:hlinkClick r:id="rId2"/>
              </a:rPr>
              <a:t>https://petersburgedu.ru/</a:t>
            </a:r>
            <a:r>
              <a:rPr lang="ru-RU" sz="1800" dirty="0"/>
              <a:t>.</a:t>
            </a:r>
            <a:endParaRPr lang="ru-RU" sz="1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Выбрать «ПЕРЕХОД НА АВТОРИЗАЦИЮ С ПОМОЩЬЮ ЕСИА (</a:t>
            </a:r>
            <a:r>
              <a:rPr lang="ru-RU" sz="1800" dirty="0" err="1" smtClean="0"/>
              <a:t>Госуслуги</a:t>
            </a:r>
            <a:r>
              <a:rPr lang="ru-RU" sz="18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Ввести данные учетной записи ГОСУСЛУГ ребёнка.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Продолжение регистрации. </a:t>
            </a:r>
            <a:r>
              <a:rPr lang="ru-RU" sz="1800" b="1" dirty="0" smtClean="0"/>
              <a:t>Ввести адрес электронной почты ребёнка</a:t>
            </a:r>
            <a:r>
              <a:rPr lang="ru-RU" sz="1800" dirty="0" smtClean="0"/>
              <a:t>. Выбрать «Зарегистрироваться».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Проверить почту ребёнка. Перейти по ссылке для подтверждения регистрации.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 открывшемся окне ввести ФИО ребёнка. Сохранить.</a:t>
            </a:r>
          </a:p>
          <a:p>
            <a:pPr marL="0" indent="0" algn="just">
              <a:buNone/>
            </a:pPr>
            <a:r>
              <a:rPr lang="ru-RU" sz="1800" dirty="0" smtClean="0"/>
              <a:t>-----</a:t>
            </a:r>
          </a:p>
          <a:p>
            <a:pPr marL="0" indent="0" algn="just" defTabSz="449263">
              <a:buNone/>
            </a:pPr>
            <a:r>
              <a:rPr lang="ru-RU" sz="1800" dirty="0" smtClean="0"/>
              <a:t>	В </a:t>
            </a:r>
            <a:r>
              <a:rPr lang="ru-RU" sz="1800" dirty="0"/>
              <a:t>личном кабинете </a:t>
            </a:r>
            <a:r>
              <a:rPr lang="ru-RU" sz="1800" b="1" dirty="0">
                <a:solidFill>
                  <a:srgbClr val="5B9BD5"/>
                </a:solidFill>
              </a:rPr>
              <a:t>РОДИТЕЛЯ</a:t>
            </a:r>
            <a:r>
              <a:rPr lang="ru-RU" sz="1800" dirty="0"/>
              <a:t> в разделе </a:t>
            </a:r>
            <a:r>
              <a:rPr lang="ru-RU" sz="1800" dirty="0" smtClean="0"/>
              <a:t>	</a:t>
            </a:r>
            <a:r>
              <a:rPr lang="ru-RU" sz="1800" b="1" dirty="0" smtClean="0"/>
              <a:t>«Обучающиеся</a:t>
            </a:r>
            <a:r>
              <a:rPr lang="ru-RU" sz="1800" b="1" dirty="0"/>
              <a:t>» </a:t>
            </a:r>
            <a:r>
              <a:rPr lang="ru-RU" sz="1800" dirty="0"/>
              <a:t>нажать на ФИО ребёнка в </a:t>
            </a:r>
            <a:r>
              <a:rPr lang="ru-RU" sz="1800" dirty="0" smtClean="0"/>
              <a:t>	правой </a:t>
            </a:r>
            <a:r>
              <a:rPr lang="ru-RU" sz="1800" dirty="0"/>
              <a:t>части экрана. Выбрать </a:t>
            </a:r>
            <a:r>
              <a:rPr lang="ru-RU" sz="1800" b="1" dirty="0" smtClean="0"/>
              <a:t>«Пригласить 	обучающегося» </a:t>
            </a:r>
            <a:r>
              <a:rPr lang="ru-RU" sz="1800" dirty="0" smtClean="0"/>
              <a:t>и ввести почту ребёнка.</a:t>
            </a: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47593" y="2796075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51533" y="1275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533" y="13362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1533" y="26524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5442" y="2616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7631" y="45911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93" y="46521"/>
            <a:ext cx="3400740" cy="12897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93" y="1377382"/>
            <a:ext cx="2626372" cy="1377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71" y="2820045"/>
            <a:ext cx="2342429" cy="1320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66" y="4140176"/>
            <a:ext cx="2697657" cy="441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5" y="4591189"/>
            <a:ext cx="2494859" cy="209568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157753" y="45911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477" y="4854264"/>
            <a:ext cx="2357680" cy="1810933"/>
          </a:xfrm>
          <a:prstGeom prst="rect">
            <a:avLst/>
          </a:prstGeom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61776" y="310695"/>
            <a:ext cx="724088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7</a:t>
            </a:r>
            <a:endParaRPr lang="ru-RU" sz="720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Ребёнок </a:t>
              </a:r>
              <a:r>
                <a:rPr lang="ru-RU" dirty="0"/>
                <a:t>не имеет свой доступ к ЭД,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имеет учётную </a:t>
              </a:r>
              <a:r>
                <a:rPr lang="ru-RU" dirty="0"/>
                <a:t>запись к ГУ</a:t>
              </a:r>
              <a:endParaRPr lang="ru-RU" sz="1800" kern="1200" dirty="0"/>
            </a:p>
          </p:txBody>
        </p:sp>
      </p:grpSp>
      <p:sp>
        <p:nvSpPr>
          <p:cNvPr id="20" name="Заголовок 1"/>
          <p:cNvSpPr txBox="1">
            <a:spLocks/>
          </p:cNvSpPr>
          <p:nvPr/>
        </p:nvSpPr>
        <p:spPr>
          <a:xfrm>
            <a:off x="247781" y="5346357"/>
            <a:ext cx="581705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!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08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077440"/>
            <a:ext cx="5514642" cy="560942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/>
              <a:t>Создать учётную запись на портале </a:t>
            </a:r>
            <a:r>
              <a:rPr lang="ru-RU" sz="1800" b="1" dirty="0"/>
              <a:t>«ГОСУСЛУГИ» для ребёнка</a:t>
            </a:r>
            <a:r>
              <a:rPr lang="ru-RU" sz="1800" dirty="0"/>
              <a:t>. Подтвердить учётную запись</a:t>
            </a:r>
            <a:r>
              <a:rPr lang="ru-RU" sz="1800" dirty="0" smtClean="0"/>
              <a:t>.</a:t>
            </a:r>
            <a:endParaRPr lang="ru-RU" sz="17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Открыть сайт «Петербургское образование» </a:t>
            </a:r>
            <a:br>
              <a:rPr lang="ru-RU" sz="1700" dirty="0" smtClean="0"/>
            </a:br>
            <a:r>
              <a:rPr lang="en-US" sz="1700" dirty="0" smtClean="0">
                <a:hlinkClick r:id="rId2"/>
              </a:rPr>
              <a:t>https://petersburgedu.ru/</a:t>
            </a:r>
            <a:r>
              <a:rPr lang="ru-RU" sz="1700" dirty="0"/>
              <a:t>.</a:t>
            </a:r>
            <a:endParaRPr lang="ru-RU" sz="17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Выбрать «ПЕРЕХОД НА АВТОРИЗАЦИЮ С ПОМОЩЬЮ ЕСИА (</a:t>
            </a:r>
            <a:r>
              <a:rPr lang="ru-RU" sz="1700" dirty="0" err="1" smtClean="0"/>
              <a:t>Госуслуги</a:t>
            </a:r>
            <a:r>
              <a:rPr lang="ru-RU" sz="17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Ввести данные учетной записи ГОСУСЛУГ ребёнка.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Продолжение регистрации. </a:t>
            </a:r>
            <a:r>
              <a:rPr lang="ru-RU" sz="1700" b="1" dirty="0" smtClean="0"/>
              <a:t>Ввести адрес электронной почты ребёнка</a:t>
            </a:r>
            <a:r>
              <a:rPr lang="ru-RU" sz="1700" dirty="0" smtClean="0"/>
              <a:t>. Выбрать «Зарегистрироваться».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dirty="0"/>
              <a:t>Проверить почту ребёнка. Перейти по ссылке для подтверждения регистрации.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600" dirty="0"/>
              <a:t>В открывшемся окне ввести ФИО ребёнка. Сохранить.</a:t>
            </a:r>
          </a:p>
          <a:p>
            <a:pPr marL="0" indent="0" algn="just">
              <a:buNone/>
            </a:pPr>
            <a:r>
              <a:rPr lang="ru-RU" sz="1600" dirty="0"/>
              <a:t>-----</a:t>
            </a:r>
          </a:p>
          <a:p>
            <a:pPr marL="0" indent="0" algn="just" defTabSz="355600">
              <a:buNone/>
            </a:pPr>
            <a:r>
              <a:rPr lang="ru-RU" sz="1600" dirty="0" smtClean="0"/>
              <a:t>	В </a:t>
            </a:r>
            <a:r>
              <a:rPr lang="ru-RU" sz="1600" dirty="0"/>
              <a:t>личном кабинете </a:t>
            </a:r>
            <a:r>
              <a:rPr lang="ru-RU" sz="1600" b="1" dirty="0">
                <a:solidFill>
                  <a:srgbClr val="5B9BD5"/>
                </a:solidFill>
              </a:rPr>
              <a:t>РОДИТЕЛЯ</a:t>
            </a:r>
            <a:r>
              <a:rPr lang="ru-RU" sz="1600" dirty="0"/>
              <a:t> в разделе </a:t>
            </a:r>
            <a:r>
              <a:rPr lang="ru-RU" sz="1600" dirty="0" smtClean="0"/>
              <a:t>	</a:t>
            </a:r>
            <a:r>
              <a:rPr lang="ru-RU" sz="1600" b="1" dirty="0" smtClean="0"/>
              <a:t>«</a:t>
            </a:r>
            <a:r>
              <a:rPr lang="ru-RU" sz="1600" b="1" dirty="0"/>
              <a:t>Обучающиеся» </a:t>
            </a:r>
            <a:r>
              <a:rPr lang="ru-RU" sz="1600" dirty="0" smtClean="0"/>
              <a:t>нажать </a:t>
            </a:r>
            <a:r>
              <a:rPr lang="ru-RU" sz="1600" dirty="0"/>
              <a:t>на ФИО ребёнка в правой </a:t>
            </a:r>
            <a:r>
              <a:rPr lang="ru-RU" sz="1600" dirty="0" smtClean="0"/>
              <a:t>	части </a:t>
            </a:r>
            <a:r>
              <a:rPr lang="ru-RU" sz="1600" dirty="0"/>
              <a:t>экрана</a:t>
            </a:r>
            <a:r>
              <a:rPr lang="ru-RU" sz="1600" dirty="0" smtClean="0"/>
              <a:t>. Выбрать </a:t>
            </a:r>
            <a:r>
              <a:rPr lang="ru-RU" sz="1600" b="1" dirty="0"/>
              <a:t>«Пригласить </a:t>
            </a:r>
            <a:r>
              <a:rPr lang="ru-RU" sz="1600" b="1" dirty="0" smtClean="0"/>
              <a:t>	обучающегося</a:t>
            </a:r>
            <a:r>
              <a:rPr lang="ru-RU" sz="1600" b="1" dirty="0"/>
              <a:t>» </a:t>
            </a:r>
            <a:r>
              <a:rPr lang="ru-RU" sz="1600" dirty="0"/>
              <a:t>и </a:t>
            </a:r>
            <a:r>
              <a:rPr lang="ru-RU" sz="1600" dirty="0" smtClean="0"/>
              <a:t>	ввести </a:t>
            </a:r>
            <a:r>
              <a:rPr lang="ru-RU" sz="1600" dirty="0"/>
              <a:t>почту ребёнка.</a:t>
            </a:r>
            <a:endParaRPr lang="ru-RU" sz="1800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47593" y="2796075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51533" y="1275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6768" y="1319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1533" y="26524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5442" y="2616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7631" y="45911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867" y="117794"/>
            <a:ext cx="3149600" cy="11944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93" y="1377382"/>
            <a:ext cx="2626372" cy="1377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71" y="2820045"/>
            <a:ext cx="2342429" cy="1320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66" y="4140176"/>
            <a:ext cx="2697657" cy="441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5" y="4591189"/>
            <a:ext cx="2494859" cy="209568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067983" y="45934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07" y="4875937"/>
            <a:ext cx="2357680" cy="1810933"/>
          </a:xfrm>
          <a:prstGeom prst="rect">
            <a:avLst/>
          </a:prstGeom>
        </p:spPr>
      </p:pic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93" y="247718"/>
            <a:ext cx="726343" cy="7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953986" y="150358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5230" y="245146"/>
            <a:ext cx="724088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8</a:t>
            </a:r>
            <a:endParaRPr lang="ru-RU" sz="720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Ребёнок </a:t>
              </a:r>
              <a:r>
                <a:rPr lang="ru-RU" dirty="0"/>
                <a:t>не имеет свой доступ к ЭД, </a:t>
              </a:r>
              <a:br>
                <a:rPr lang="ru-RU" dirty="0"/>
              </a:br>
              <a:r>
                <a:rPr lang="ru-RU" dirty="0"/>
                <a:t>не имеет  </a:t>
              </a:r>
              <a:r>
                <a:rPr lang="ru-RU" dirty="0" smtClean="0"/>
                <a:t>учётную </a:t>
              </a:r>
              <a:r>
                <a:rPr lang="ru-RU" dirty="0"/>
                <a:t>запись к ГУ</a:t>
              </a:r>
              <a:endParaRPr lang="ru-RU" sz="1800" kern="1200" dirty="0"/>
            </a:p>
          </p:txBody>
        </p:sp>
      </p:grpSp>
      <p:sp>
        <p:nvSpPr>
          <p:cNvPr id="28" name="Заголовок 1"/>
          <p:cNvSpPr txBox="1">
            <a:spLocks/>
          </p:cNvSpPr>
          <p:nvPr/>
        </p:nvSpPr>
        <p:spPr>
          <a:xfrm>
            <a:off x="247781" y="5525705"/>
            <a:ext cx="581705" cy="1157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!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09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14" y="1441622"/>
            <a:ext cx="11024286" cy="533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Гражданину РФ </a:t>
            </a:r>
            <a:r>
              <a:rPr lang="ru-RU" b="1" dirty="0" smtClean="0"/>
              <a:t>старше 18 лет</a:t>
            </a:r>
            <a:r>
              <a:rPr lang="ru-RU" dirty="0" smtClean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www.gosuslugi.ru/help/faq/popular/1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Ребенку </a:t>
            </a:r>
            <a:r>
              <a:rPr lang="ru-RU" b="1" dirty="0" smtClean="0"/>
              <a:t>до 14 лет </a:t>
            </a:r>
            <a:r>
              <a:rPr lang="ru-RU" dirty="0" smtClean="0"/>
              <a:t>– создает один из родителей: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www.gosuslugi.ru/help/faq/lk/102380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Ребенку </a:t>
            </a:r>
            <a:r>
              <a:rPr lang="ru-RU" b="1" dirty="0" smtClean="0"/>
              <a:t>старше 14 лет </a:t>
            </a:r>
            <a:r>
              <a:rPr lang="ru-RU" dirty="0" smtClean="0"/>
              <a:t>- создает сам Ребёнок: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www.gosuslugi.ru/help/faq/login_child/252144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Гражданину </a:t>
            </a:r>
            <a:r>
              <a:rPr lang="ru-RU" b="1" dirty="0" smtClean="0"/>
              <a:t>иностранного государства</a:t>
            </a:r>
            <a:r>
              <a:rPr lang="ru-RU" dirty="0" smtClean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www.gosuslugi.ru/help/faq/login/0006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27" y="973955"/>
            <a:ext cx="1524001" cy="1524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47" y="2571949"/>
            <a:ext cx="1474573" cy="147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82" y="4046522"/>
            <a:ext cx="1526574" cy="15265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56" y="5257285"/>
            <a:ext cx="1600715" cy="1600715"/>
          </a:xfrm>
          <a:prstGeom prst="rect">
            <a:avLst/>
          </a:prstGeom>
        </p:spPr>
      </p:pic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485" y="179185"/>
            <a:ext cx="1371752" cy="13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  <a:solidFill>
            <a:schemeClr val="accent1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Как создать </a:t>
              </a:r>
              <a:r>
                <a:rPr lang="ru-RU" dirty="0" smtClean="0"/>
                <a:t>учётную </a:t>
              </a:r>
              <a:r>
                <a:rPr lang="ru-RU" dirty="0"/>
                <a:t>запись </a:t>
              </a:r>
              <a:r>
                <a:rPr lang="ru-RU" dirty="0" smtClean="0"/>
                <a:t>ГОСУСЛУГ</a:t>
              </a:r>
              <a:endParaRPr lang="ru-RU" sz="1800" kern="1200" dirty="0"/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61776" y="310695"/>
            <a:ext cx="724088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9</a:t>
            </a:r>
            <a:endParaRPr lang="ru-RU" sz="72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405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7162" y="6050469"/>
            <a:ext cx="6954795" cy="604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www.gosuslugi.ru/help/faq/login/0006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197" y="2571579"/>
            <a:ext cx="5643562" cy="319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53" y="201777"/>
            <a:ext cx="2076450" cy="207645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77130" y="1725912"/>
            <a:ext cx="5791200" cy="448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1800" dirty="0" smtClean="0"/>
              <a:t>Регистрация </a:t>
            </a:r>
            <a:r>
              <a:rPr lang="ru-RU" sz="1800" b="1" dirty="0"/>
              <a:t>упрощенной</a:t>
            </a:r>
            <a:r>
              <a:rPr lang="ru-RU" sz="1800" dirty="0"/>
              <a:t> учетной записи. Достаточно мобильного телефона и электронной почты</a:t>
            </a:r>
            <a:r>
              <a:rPr lang="ru-RU" sz="1800" dirty="0" smtClean="0"/>
              <a:t>.</a:t>
            </a:r>
          </a:p>
          <a:p>
            <a:pPr algn="just" fontAlgn="base"/>
            <a:r>
              <a:rPr lang="ru-RU" sz="1800" b="1" dirty="0" smtClean="0"/>
              <a:t>Заполнение </a:t>
            </a:r>
            <a:r>
              <a:rPr lang="ru-RU" sz="1800" b="1" dirty="0"/>
              <a:t>профиля пользователя, инициирование процедуры проверки данных. </a:t>
            </a:r>
            <a:r>
              <a:rPr lang="ru-RU" sz="1800" dirty="0"/>
              <a:t>Вам понадобится документ иностранного гражданина и СНИЛС. Успешная проверка данных переводит </a:t>
            </a:r>
            <a:r>
              <a:rPr lang="ru-RU" sz="1800" dirty="0" smtClean="0"/>
              <a:t>учётную </a:t>
            </a:r>
            <a:r>
              <a:rPr lang="ru-RU" sz="1800" dirty="0"/>
              <a:t>запись в состояние стандартной</a:t>
            </a:r>
            <a:r>
              <a:rPr lang="ru-RU" sz="1800" dirty="0" smtClean="0"/>
              <a:t>.</a:t>
            </a:r>
          </a:p>
          <a:p>
            <a:pPr algn="just" fontAlgn="base"/>
            <a:r>
              <a:rPr lang="ru-RU" sz="1800" dirty="0" smtClean="0"/>
              <a:t>Подтверждение </a:t>
            </a:r>
            <a:r>
              <a:rPr lang="ru-RU" sz="1800" dirty="0"/>
              <a:t>личности одним из доступных </a:t>
            </a:r>
            <a:r>
              <a:rPr lang="ru-RU" sz="1800" dirty="0" smtClean="0"/>
              <a:t>способов, </a:t>
            </a:r>
            <a:r>
              <a:rPr lang="ru-RU" sz="1800" dirty="0"/>
              <a:t>в результате чего учетная запись пользователя становится </a:t>
            </a:r>
            <a:r>
              <a:rPr lang="ru-RU" sz="1800" b="1" dirty="0"/>
              <a:t>подтвержденной</a:t>
            </a:r>
            <a:r>
              <a:rPr lang="ru-RU" sz="1800" dirty="0" smtClean="0"/>
              <a:t>.</a:t>
            </a:r>
          </a:p>
          <a:p>
            <a:pPr algn="just" fontAlgn="base"/>
            <a:r>
              <a:rPr lang="ru-RU" sz="1800" dirty="0" smtClean="0"/>
              <a:t>Пройти всю процедуру регистрации или только подтверждение можно через онлайн-приложение </a:t>
            </a:r>
            <a:r>
              <a:rPr lang="ru-RU" sz="1800" dirty="0"/>
              <a:t>вашего банка (доступен не для всех банков</a:t>
            </a:r>
            <a:r>
              <a:rPr lang="ru-RU" sz="1800" dirty="0" smtClean="0"/>
              <a:t>) и </a:t>
            </a:r>
            <a:r>
              <a:rPr lang="ru-RU" sz="1800" dirty="0"/>
              <a:t>через </a:t>
            </a:r>
            <a:r>
              <a:rPr lang="ru-RU" sz="1800" dirty="0" smtClean="0"/>
              <a:t>МФЦ.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776" y="310695"/>
            <a:ext cx="724088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10</a:t>
            </a:r>
            <a:endParaRPr lang="ru-RU" sz="20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  <a:solidFill>
            <a:schemeClr val="accent1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Если </a:t>
              </a:r>
              <a:r>
                <a:rPr lang="ru-RU" dirty="0"/>
                <a:t>родитель или </a:t>
              </a:r>
              <a:r>
                <a:rPr lang="ru-RU" dirty="0" smtClean="0"/>
                <a:t>Ребёнок </a:t>
              </a:r>
              <a:br>
                <a:rPr lang="ru-RU" dirty="0" smtClean="0"/>
              </a:br>
              <a:r>
                <a:rPr lang="ru-RU" dirty="0" smtClean="0"/>
                <a:t>имеет </a:t>
              </a:r>
              <a:r>
                <a:rPr lang="ru-RU" dirty="0"/>
                <a:t>иностранное гражданство</a:t>
              </a:r>
              <a:endParaRPr lang="ru-RU" sz="1800" kern="1200" dirty="0"/>
            </a:p>
          </p:txBody>
        </p:sp>
      </p:grp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068" y="754091"/>
            <a:ext cx="976341" cy="97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37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996" y="2171614"/>
            <a:ext cx="78078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</a:t>
            </a:r>
            <a:r>
              <a:rPr lang="en-US" b="1" dirty="0" smtClean="0">
                <a:solidFill>
                  <a:srgbClr val="FF0000"/>
                </a:solidFill>
                <a:hlinkClick r:id="rId2"/>
              </a:rPr>
              <a:t>rustore.</a:t>
            </a:r>
            <a:r>
              <a:rPr lang="en-US" dirty="0" smtClean="0">
                <a:hlinkClick r:id="rId2"/>
              </a:rPr>
              <a:t>ru/catalog/app/ru.spb.iac.dnevnikspb_new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https://apps.</a:t>
            </a:r>
            <a:r>
              <a:rPr lang="en-US" b="1" dirty="0">
                <a:hlinkClick r:id="rId3"/>
              </a:rPr>
              <a:t>apple</a:t>
            </a:r>
            <a:r>
              <a:rPr lang="en-US" dirty="0">
                <a:hlinkClick r:id="rId3"/>
              </a:rPr>
              <a:t>.com/ru/app/</a:t>
            </a:r>
            <a:r>
              <a:rPr lang="ru-RU" dirty="0">
                <a:hlinkClick r:id="rId3"/>
              </a:rPr>
              <a:t>петербургское-образование-</a:t>
            </a:r>
            <a:r>
              <a:rPr lang="ru-RU" dirty="0" err="1">
                <a:hlinkClick r:id="rId3"/>
              </a:rPr>
              <a:t>эд</a:t>
            </a:r>
            <a:r>
              <a:rPr lang="ru-RU" dirty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id1477815876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play.</a:t>
            </a:r>
            <a:r>
              <a:rPr lang="en-US" b="1" dirty="0" smtClean="0">
                <a:hlinkClick r:id="rId4"/>
              </a:rPr>
              <a:t>google.</a:t>
            </a:r>
            <a:r>
              <a:rPr lang="en-US" dirty="0" smtClean="0">
                <a:hlinkClick r:id="rId4"/>
              </a:rPr>
              <a:t>com/store/apps/details?id=ru.spb.iac.dnevnikspb_new&amp;hl=ru&amp;pli=1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156" y="310695"/>
            <a:ext cx="1729772" cy="1729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448" y="3352601"/>
            <a:ext cx="1813145" cy="1813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123" y="1772921"/>
            <a:ext cx="1725062" cy="17250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121" y="5077663"/>
            <a:ext cx="1741472" cy="17414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776" y="310695"/>
            <a:ext cx="724088" cy="753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11</a:t>
            </a:r>
            <a:endParaRPr lang="ru-RU" sz="20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912220" y="310695"/>
            <a:ext cx="7171580" cy="1331079"/>
            <a:chOff x="3614" y="2313542"/>
            <a:chExt cx="1211758" cy="2037565"/>
          </a:xfrm>
          <a:solidFill>
            <a:schemeClr val="accent1"/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solidFill>
              <a:srgbClr val="3D4A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39105" y="2349033"/>
              <a:ext cx="1140776" cy="1966584"/>
            </a:xfrm>
            <a:prstGeom prst="rect">
              <a:avLst/>
            </a:prstGeom>
            <a:solidFill>
              <a:srgbClr val="3C497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dirty="0"/>
                <a:t>Официальное приложение </a:t>
              </a:r>
              <a:br>
                <a:rPr lang="ru-RU" sz="3600" dirty="0"/>
              </a:br>
              <a:r>
                <a:rPr lang="ru-RU" sz="3600" dirty="0"/>
                <a:t>«Электронный дневник»</a:t>
              </a:r>
              <a:endParaRPr lang="ru-RU" sz="3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363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Что меняется?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7960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С 1 августа 2025 года доступ к сервису «Электронный дневник» будет осуществляться исключительно с использованием ЕСИА (единая система идентификации и аутентификации).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 1 августа 2025 года родители (законные представители) и обучающиеся не смогут зайти в электронный дневник без учетной записи ЕСИА (на </a:t>
            </a:r>
            <a:r>
              <a:rPr lang="ru-RU" dirty="0" err="1" smtClean="0"/>
              <a:t>Госуслугах</a:t>
            </a:r>
            <a:r>
              <a:rPr lang="ru-RU" dirty="0" smtClean="0"/>
              <a:t>).</a:t>
            </a:r>
          </a:p>
          <a:p>
            <a:pPr algn="just"/>
            <a:endParaRPr lang="ru-RU" dirty="0" smtClean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32" y="214184"/>
            <a:ext cx="1498254" cy="1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6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8666"/>
            <a:ext cx="10515600" cy="48827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+mj-lt"/>
              </a:rPr>
              <a:t>Данное требование закреплено в </a:t>
            </a:r>
            <a:r>
              <a:rPr lang="ru-RU" b="1" dirty="0">
                <a:latin typeface="+mj-lt"/>
              </a:rPr>
              <a:t>постановлении Правительства Российской Федерации №1516 от 07.09.2021</a:t>
            </a:r>
            <a:r>
              <a:rPr lang="ru-RU" dirty="0">
                <a:latin typeface="+mj-lt"/>
              </a:rPr>
              <a:t> г</a:t>
            </a:r>
            <a:r>
              <a:rPr lang="ru-RU" dirty="0" smtClean="0">
                <a:latin typeface="+mj-lt"/>
              </a:rPr>
              <a:t>.: </a:t>
            </a:r>
            <a:r>
              <a:rPr lang="en-US" dirty="0">
                <a:latin typeface="+mj-lt"/>
                <a:hlinkClick r:id="rId2"/>
              </a:rPr>
              <a:t>https://base.garant.ru/402789284</a:t>
            </a:r>
            <a:r>
              <a:rPr lang="en-US" dirty="0" smtClean="0">
                <a:latin typeface="+mj-lt"/>
                <a:hlinkClick r:id="rId2"/>
              </a:rPr>
              <a:t>/</a:t>
            </a:r>
            <a:r>
              <a:rPr lang="ru-RU" dirty="0" smtClean="0">
                <a:latin typeface="+mj-lt"/>
              </a:rPr>
              <a:t> .</a:t>
            </a:r>
            <a:endParaRPr lang="ru-RU" dirty="0"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регионах производится </a:t>
            </a:r>
            <a:r>
              <a:rPr lang="ru-RU" b="1" dirty="0">
                <a:latin typeface="+mj-lt"/>
              </a:rPr>
              <a:t>поэтапный переход </a:t>
            </a:r>
            <a:r>
              <a:rPr lang="ru-RU" dirty="0">
                <a:latin typeface="+mj-lt"/>
              </a:rPr>
              <a:t>на авторизацию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в </a:t>
            </a:r>
            <a:r>
              <a:rPr lang="ru-RU" dirty="0">
                <a:latin typeface="+mj-lt"/>
              </a:rPr>
              <a:t>государственных информационных системах с </a:t>
            </a:r>
            <a:r>
              <a:rPr lang="ru-RU" dirty="0" smtClean="0">
                <a:latin typeface="+mj-lt"/>
              </a:rPr>
              <a:t>помощью </a:t>
            </a:r>
            <a:r>
              <a:rPr lang="ru-RU" dirty="0">
                <a:latin typeface="+mj-lt"/>
              </a:rPr>
              <a:t>ЕСИА 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>(</a:t>
            </a:r>
            <a:r>
              <a:rPr lang="ru-RU" dirty="0">
                <a:latin typeface="+mj-lt"/>
              </a:rPr>
              <a:t>учетная запись </a:t>
            </a:r>
            <a:r>
              <a:rPr lang="ru-RU" dirty="0" err="1">
                <a:latin typeface="+mj-lt"/>
              </a:rPr>
              <a:t>Госуслуг</a:t>
            </a:r>
            <a:r>
              <a:rPr lang="ru-RU" dirty="0" smtClean="0">
                <a:latin typeface="+mj-lt"/>
              </a:rPr>
              <a:t>).</a:t>
            </a:r>
            <a:endParaRPr lang="ru-RU" dirty="0"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dirty="0" smtClean="0">
              <a:latin typeface="+mj-lt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+mj-lt"/>
              </a:rPr>
              <a:t>С </a:t>
            </a:r>
            <a:r>
              <a:rPr lang="ru-RU" dirty="0">
                <a:latin typeface="+mj-lt"/>
              </a:rPr>
              <a:t>1 апреля 2022 года законодательством Российской Федерации (пункт 9(1) </a:t>
            </a:r>
            <a:r>
              <a:rPr lang="ru-RU" b="1" dirty="0">
                <a:latin typeface="+mj-lt"/>
              </a:rPr>
              <a:t>постановления Правительства Российской Федерации </a:t>
            </a:r>
            <a:r>
              <a:rPr lang="ru-RU" b="1" dirty="0" smtClean="0">
                <a:latin typeface="+mj-lt"/>
              </a:rPr>
              <a:t>№ </a:t>
            </a:r>
            <a:r>
              <a:rPr lang="ru-RU" b="1" dirty="0">
                <a:latin typeface="+mj-lt"/>
              </a:rPr>
              <a:t>584 от 10.07.2013 г</a:t>
            </a:r>
            <a:r>
              <a:rPr lang="ru-RU" b="1" dirty="0" smtClean="0">
                <a:latin typeface="+mj-lt"/>
              </a:rPr>
              <a:t>.: </a:t>
            </a:r>
            <a:r>
              <a:rPr lang="en-US" dirty="0">
                <a:latin typeface="+mj-lt"/>
                <a:hlinkClick r:id="rId3"/>
              </a:rPr>
              <a:t>https://base.garant.ru/70413578</a:t>
            </a:r>
            <a:r>
              <a:rPr lang="en-US" dirty="0" smtClean="0">
                <a:latin typeface="+mj-lt"/>
                <a:hlinkClick r:id="rId3"/>
              </a:rPr>
              <a:t>/</a:t>
            </a:r>
            <a:r>
              <a:rPr lang="ru-RU" dirty="0" smtClean="0">
                <a:latin typeface="+mj-lt"/>
              </a:rPr>
              <a:t> ) </a:t>
            </a:r>
            <a:r>
              <a:rPr lang="ru-RU" dirty="0">
                <a:latin typeface="+mj-lt"/>
              </a:rPr>
              <a:t>право создания подтвержденной учетной записи ЕСИА и регистрации на портале </a:t>
            </a:r>
            <a:r>
              <a:rPr lang="ru-RU" dirty="0" err="1">
                <a:latin typeface="+mj-lt"/>
              </a:rPr>
              <a:t>Госуслуги</a:t>
            </a:r>
            <a:r>
              <a:rPr lang="ru-RU" dirty="0">
                <a:latin typeface="+mj-lt"/>
              </a:rPr>
              <a:t> распространено на</a:t>
            </a:r>
            <a:r>
              <a:rPr lang="ru-RU" dirty="0" smtClean="0">
                <a:latin typeface="+mj-lt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+mj-lt"/>
              </a:rPr>
              <a:t>граждан</a:t>
            </a:r>
            <a:r>
              <a:rPr lang="ru-RU" dirty="0">
                <a:latin typeface="+mj-lt"/>
              </a:rPr>
              <a:t>, достигших возраста 14 лет (регистрируются самостоятельно); </a:t>
            </a:r>
            <a:endParaRPr lang="ru-RU" dirty="0" smtClean="0">
              <a:latin typeface="+mj-lt"/>
            </a:endParaRPr>
          </a:p>
          <a:p>
            <a:pPr algn="just">
              <a:lnSpc>
                <a:spcPct val="120000"/>
              </a:lnSpc>
            </a:pPr>
            <a:r>
              <a:rPr lang="ru-RU" dirty="0" smtClean="0">
                <a:latin typeface="+mj-lt"/>
              </a:rPr>
              <a:t>граждан</a:t>
            </a:r>
            <a:r>
              <a:rPr lang="ru-RU" dirty="0">
                <a:latin typeface="+mj-lt"/>
              </a:rPr>
              <a:t>, не достигших возраста 14 лет (регистрируются законными представителями</a:t>
            </a:r>
            <a:r>
              <a:rPr lang="ru-RU" dirty="0" smtClean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1425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470"/>
            <a:ext cx="10515600" cy="998710"/>
          </a:xfrm>
        </p:spPr>
        <p:txBody>
          <a:bodyPr/>
          <a:lstStyle/>
          <a:p>
            <a:r>
              <a:rPr lang="ru-RU" dirty="0" smtClean="0"/>
              <a:t>Различные кейсы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788832"/>
              </p:ext>
            </p:extLst>
          </p:nvPr>
        </p:nvGraphicFramePr>
        <p:xfrm>
          <a:off x="838200" y="118818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9867" y="5539518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ED7D31"/>
                </a:solidFill>
              </a:rPr>
              <a:t>1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4534" y="5534561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ED7D31"/>
                </a:solidFill>
              </a:rPr>
              <a:t>2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01" y="5523453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ED7D31"/>
                </a:solidFill>
              </a:rPr>
              <a:t>3</a:t>
            </a:r>
            <a:endParaRPr lang="ru-RU" sz="8000" b="1" dirty="0">
              <a:solidFill>
                <a:srgbClr val="ED7D3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8035" y="5534560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ED7D31"/>
                </a:solidFill>
              </a:rPr>
              <a:t>4</a:t>
            </a:r>
            <a:endParaRPr lang="ru-RU" sz="8000" b="1" dirty="0">
              <a:solidFill>
                <a:srgbClr val="ED7D3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6935" y="5523449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5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5835" y="5531484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6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4735" y="5516869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7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5169" y="5523449"/>
            <a:ext cx="677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00B050"/>
                </a:solidFill>
              </a:rPr>
              <a:t>8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7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" y="310695"/>
            <a:ext cx="724088" cy="753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1</a:t>
            </a:r>
            <a:endParaRPr lang="ru-RU" sz="2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298221"/>
            <a:ext cx="5514642" cy="405449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Открыть сайт «Петербургское образование» </a:t>
            </a:r>
            <a:br>
              <a:rPr lang="ru-RU" sz="2000" dirty="0" smtClean="0"/>
            </a:br>
            <a:r>
              <a:rPr lang="en-US" sz="2000" dirty="0" smtClean="0">
                <a:hlinkClick r:id="rId2"/>
              </a:rPr>
              <a:t>https://petersburgedu.ru/</a:t>
            </a:r>
            <a:r>
              <a:rPr lang="ru-RU" sz="2000" dirty="0"/>
              <a:t>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Выбрать «ПЕРЕХОД НА АВТОРИЗАЦИЮ С ПОМОЩЬЮ ЕСИА (</a:t>
            </a:r>
            <a:r>
              <a:rPr lang="ru-RU" sz="2000" dirty="0" err="1" smtClean="0"/>
              <a:t>Госуслуги</a:t>
            </a:r>
            <a:r>
              <a:rPr lang="ru-RU" sz="20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данные учетной записи ГОСУСЛУГ.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Связать учётные записи (выбрать </a:t>
            </a:r>
            <a:r>
              <a:rPr lang="ru-RU" sz="2000" b="1" dirty="0" smtClean="0"/>
              <a:t>«ДА, СВЯЗАТЬ ЕГО С ЕСИА»</a:t>
            </a:r>
            <a:r>
              <a:rPr lang="ru-RU" sz="2000" dirty="0" smtClean="0"/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</a:t>
            </a:r>
            <a:r>
              <a:rPr lang="ru-RU" sz="2000" dirty="0"/>
              <a:t>логин и пароль от портала «Петербургское образование</a:t>
            </a:r>
            <a:r>
              <a:rPr lang="ru-RU" sz="2000" dirty="0" smtClean="0"/>
              <a:t>» (ЭД) </a:t>
            </a:r>
            <a:r>
              <a:rPr lang="ru-RU" sz="2000" dirty="0"/>
              <a:t>и нажать кнопку </a:t>
            </a:r>
            <a:r>
              <a:rPr lang="ru-RU" sz="2000" b="1" dirty="0"/>
              <a:t>«</a:t>
            </a:r>
            <a:r>
              <a:rPr lang="ru-RU" sz="2000" b="1" dirty="0" smtClean="0"/>
              <a:t>ПРИВЯЗАТЬ </a:t>
            </a:r>
            <a:r>
              <a:rPr lang="ru-RU" sz="2000" b="1" dirty="0"/>
              <a:t>ЕСИА</a:t>
            </a:r>
            <a:r>
              <a:rPr lang="ru-RU" sz="2000" b="1" dirty="0" smtClean="0"/>
              <a:t>».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65104" y="3232094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51533" y="1275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533" y="15151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8327" y="32320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2775" y="5124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1896" y="5124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Родитель имеет доступ к ЭД, </a:t>
              </a:r>
              <a:br>
                <a:rPr lang="ru-RU" sz="1800" kern="1200" dirty="0" smtClean="0"/>
              </a:br>
              <a:r>
                <a:rPr lang="ru-RU" sz="2000" kern="1200" dirty="0" smtClean="0"/>
                <a:t>имеет</a:t>
              </a:r>
              <a:r>
                <a:rPr lang="ru-RU" sz="1800" kern="1200" dirty="0" smtClean="0"/>
                <a:t> учётную запись ГУ</a:t>
              </a:r>
              <a:endParaRPr lang="ru-RU" sz="1800" kern="12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93" y="46520"/>
            <a:ext cx="3978454" cy="15087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/>
          <a:stretch/>
        </p:blipFill>
        <p:spPr>
          <a:xfrm>
            <a:off x="6235030" y="4977979"/>
            <a:ext cx="2510895" cy="10888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5029" r="1858" b="3922"/>
          <a:stretch/>
        </p:blipFill>
        <p:spPr>
          <a:xfrm>
            <a:off x="9402321" y="4819411"/>
            <a:ext cx="2720999" cy="18952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028" y="1609531"/>
            <a:ext cx="3015067" cy="15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8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" y="310695"/>
            <a:ext cx="724088" cy="753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2</a:t>
            </a:r>
            <a:endParaRPr lang="ru-RU" sz="2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298221"/>
            <a:ext cx="5514642" cy="405449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Создать учётную </a:t>
            </a:r>
            <a:r>
              <a:rPr lang="ru-RU" sz="2000" dirty="0"/>
              <a:t>запись на портале </a:t>
            </a:r>
            <a:r>
              <a:rPr lang="ru-RU" sz="2000" b="1" dirty="0"/>
              <a:t>«ГОСУСЛУГИ»</a:t>
            </a:r>
            <a:r>
              <a:rPr lang="ru-RU" sz="2000" dirty="0"/>
              <a:t>. Инструкция: </a:t>
            </a:r>
            <a:r>
              <a:rPr lang="en-US" sz="2000" dirty="0">
                <a:hlinkClick r:id="rId2"/>
              </a:rPr>
              <a:t>https://www.gosuslugi.ru/help/faq/login/1</a:t>
            </a:r>
            <a:r>
              <a:rPr lang="ru-RU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Открыть сайт «Петербургское образование» </a:t>
            </a:r>
            <a:br>
              <a:rPr lang="ru-RU" sz="2000" dirty="0" smtClean="0"/>
            </a:br>
            <a:r>
              <a:rPr lang="en-US" sz="2000" dirty="0" smtClean="0">
                <a:hlinkClick r:id="rId3"/>
              </a:rPr>
              <a:t>https://petersburgedu.ru/</a:t>
            </a:r>
            <a:r>
              <a:rPr lang="ru-RU" sz="2000" dirty="0"/>
              <a:t>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Выбрать «ПЕРЕХОД НА АВТОРИЗАЦИЮ С ПОМОЩЬЮ ЕСИА (</a:t>
            </a:r>
            <a:r>
              <a:rPr lang="ru-RU" sz="2000" dirty="0" err="1" smtClean="0"/>
              <a:t>Госуслуги</a:t>
            </a:r>
            <a:r>
              <a:rPr lang="ru-RU" sz="20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данные учетной записи ГОСУСЛУГ.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Связать учётные записи (выбрать </a:t>
            </a:r>
            <a:r>
              <a:rPr lang="ru-RU" sz="2000" b="1" dirty="0" smtClean="0"/>
              <a:t>«ДА, СВЯЗАТЬ ЕГО С ЕСИА»</a:t>
            </a:r>
            <a:r>
              <a:rPr lang="ru-RU" sz="2000" dirty="0" smtClean="0"/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</a:t>
            </a:r>
            <a:r>
              <a:rPr lang="ru-RU" sz="2000" dirty="0"/>
              <a:t>логин и пароль от портала «Петербургское образование</a:t>
            </a:r>
            <a:r>
              <a:rPr lang="ru-RU" sz="2000" dirty="0" smtClean="0"/>
              <a:t>» (ЭД) </a:t>
            </a:r>
            <a:r>
              <a:rPr lang="ru-RU" sz="2000" dirty="0"/>
              <a:t>и нажать кнопку </a:t>
            </a:r>
            <a:r>
              <a:rPr lang="ru-RU" sz="2000" b="1" dirty="0"/>
              <a:t>«</a:t>
            </a:r>
            <a:r>
              <a:rPr lang="ru-RU" sz="2000" b="1" dirty="0" smtClean="0"/>
              <a:t>ПРИВЯЗАТЬ </a:t>
            </a:r>
            <a:r>
              <a:rPr lang="ru-RU" sz="2000" b="1" dirty="0"/>
              <a:t>ЕСИА</a:t>
            </a:r>
            <a:r>
              <a:rPr lang="ru-RU" sz="2000" b="1" dirty="0" smtClean="0"/>
              <a:t>».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86506" y="3948565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43631" y="-5932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533" y="8365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1533" y="22322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8712" y="39369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4446" y="5561604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Родитель имеет доступ к ЭД, </a:t>
              </a:r>
              <a:br>
                <a:rPr lang="ru-RU" sz="1800" kern="1200" dirty="0" smtClean="0"/>
              </a:br>
              <a:r>
                <a:rPr lang="ru-RU" sz="1800" kern="1200" dirty="0" smtClean="0"/>
                <a:t>не </a:t>
              </a:r>
              <a:r>
                <a:rPr lang="ru-RU" sz="2000" kern="1200" dirty="0" smtClean="0"/>
                <a:t>имеет</a:t>
              </a:r>
              <a:r>
                <a:rPr lang="ru-RU" sz="1800" kern="1200" dirty="0" smtClean="0"/>
                <a:t> учётную запись ГУ</a:t>
              </a:r>
              <a:endParaRPr lang="ru-RU" sz="1800" kern="12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644" y="857710"/>
            <a:ext cx="3778156" cy="14328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/>
          <a:stretch/>
        </p:blipFill>
        <p:spPr>
          <a:xfrm>
            <a:off x="6193430" y="5478842"/>
            <a:ext cx="2527455" cy="10888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5029" r="1858" b="3922"/>
          <a:stretch/>
        </p:blipFill>
        <p:spPr>
          <a:xfrm>
            <a:off x="9357259" y="4860258"/>
            <a:ext cx="2720999" cy="18952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9644" y="2311723"/>
            <a:ext cx="3015067" cy="1581405"/>
          </a:xfrm>
          <a:prstGeom prst="rect">
            <a:avLst/>
          </a:prstGeom>
        </p:spPr>
      </p:pic>
      <p:pic>
        <p:nvPicPr>
          <p:cNvPr id="21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644" y="113551"/>
            <a:ext cx="726343" cy="7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8767046" y="5561604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76435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" y="310695"/>
            <a:ext cx="724088" cy="753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3</a:t>
            </a:r>
            <a:endParaRPr lang="ru-RU" sz="2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077441"/>
            <a:ext cx="5514642" cy="528884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Открыть сайт «Петербургское образование» </a:t>
            </a:r>
            <a:br>
              <a:rPr lang="ru-RU" sz="1800" dirty="0" smtClean="0"/>
            </a:br>
            <a:r>
              <a:rPr lang="en-US" sz="1800" dirty="0" smtClean="0">
                <a:hlinkClick r:id="rId2"/>
              </a:rPr>
              <a:t>https://petersburgedu.ru/</a:t>
            </a:r>
            <a:r>
              <a:rPr lang="ru-RU" sz="1800" dirty="0"/>
              <a:t>.</a:t>
            </a:r>
            <a:endParaRPr lang="ru-RU" sz="18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Выбрать «ПЕРЕХОД НА АВТОРИЗАЦИЮ С ПОМОЩЬЮ ЕСИА (</a:t>
            </a:r>
            <a:r>
              <a:rPr lang="ru-RU" sz="1800" dirty="0" err="1" smtClean="0"/>
              <a:t>Госуслуги</a:t>
            </a:r>
            <a:r>
              <a:rPr lang="ru-RU" sz="18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Ввести данные учетной записи ГОСУСЛУГ.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Продолжение регистрации. </a:t>
            </a:r>
            <a:r>
              <a:rPr lang="ru-RU" sz="1800" b="1" dirty="0" smtClean="0"/>
              <a:t>Ввести адрес электронной почты</a:t>
            </a:r>
            <a:r>
              <a:rPr lang="ru-RU" sz="1800" dirty="0" smtClean="0"/>
              <a:t>. Выбрать «Зарегистрироваться».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Проверить почту. Перейти по ссылке для подтверждения регистрации.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В открывшемся окне ввести ФИО. Сохранить.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Перейти в раздел «Электронный дневник».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/>
              <a:t>Подать заявление на подключение услуги доступа к Электронному дневнику. </a:t>
            </a:r>
          </a:p>
          <a:p>
            <a:pPr marL="0" indent="449263" algn="just">
              <a:buNone/>
            </a:pPr>
            <a:r>
              <a:rPr lang="ru-RU" sz="1800" dirty="0" smtClean="0"/>
              <a:t>Инструкция.  </a:t>
            </a:r>
            <a:r>
              <a:rPr lang="en-US" sz="1800" dirty="0">
                <a:hlinkClick r:id="rId3"/>
              </a:rPr>
              <a:t>https://petersburgedu.ru/content/view/category/360</a:t>
            </a:r>
            <a:r>
              <a:rPr lang="en-US" sz="1800" dirty="0" smtClean="0">
                <a:hlinkClick r:id="rId3"/>
              </a:rPr>
              <a:t>/</a:t>
            </a:r>
            <a:r>
              <a:rPr lang="ru-RU" sz="1800" dirty="0" smtClean="0"/>
              <a:t> .</a:t>
            </a:r>
            <a:endParaRPr lang="ru-RU" sz="1800" dirty="0"/>
          </a:p>
          <a:p>
            <a:pPr marL="0" indent="449263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47593" y="2796075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51533" y="1275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533" y="13362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1533" y="26524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5442" y="2616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7631" y="45911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Родитель: не имеет доступ к ЭД, </a:t>
              </a:r>
              <a:br>
                <a:rPr lang="ru-RU" dirty="0"/>
              </a:br>
              <a:r>
                <a:rPr lang="ru-RU" dirty="0"/>
                <a:t>имеет </a:t>
              </a:r>
              <a:r>
                <a:rPr lang="ru-RU" dirty="0" smtClean="0"/>
                <a:t>учётную </a:t>
              </a:r>
              <a:r>
                <a:rPr lang="ru-RU" dirty="0"/>
                <a:t>запись ГУ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7593" y="46521"/>
            <a:ext cx="3400740" cy="12897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593" y="1377382"/>
            <a:ext cx="2626372" cy="1377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71" y="2820045"/>
            <a:ext cx="2342429" cy="1320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66" y="4140176"/>
            <a:ext cx="2697657" cy="441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5" y="4591189"/>
            <a:ext cx="2494859" cy="209568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157753" y="45911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477" y="4854264"/>
            <a:ext cx="2357680" cy="18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3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76" y="310695"/>
            <a:ext cx="724088" cy="7539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solidFill>
                  <a:srgbClr val="ED7D31"/>
                </a:solidFill>
                <a:latin typeface="+mn-lt"/>
                <a:ea typeface="+mn-ea"/>
                <a:cs typeface="+mn-cs"/>
              </a:rPr>
              <a:t>4</a:t>
            </a:r>
            <a:endParaRPr lang="ru-RU" sz="20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077441"/>
            <a:ext cx="5514642" cy="5288846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700" dirty="0"/>
              <a:t>Создать </a:t>
            </a:r>
            <a:r>
              <a:rPr lang="ru-RU" sz="1700" dirty="0" smtClean="0"/>
              <a:t>учётную </a:t>
            </a:r>
            <a:r>
              <a:rPr lang="ru-RU" sz="1700" dirty="0"/>
              <a:t>запись на портале </a:t>
            </a:r>
            <a:r>
              <a:rPr lang="ru-RU" sz="1700" b="1" dirty="0"/>
              <a:t>«ГОСУСЛУГИ»</a:t>
            </a:r>
            <a:r>
              <a:rPr lang="ru-RU" sz="1700" dirty="0"/>
              <a:t>. Инструкция: </a:t>
            </a:r>
            <a:r>
              <a:rPr lang="en-US" sz="1700" dirty="0">
                <a:hlinkClick r:id="rId2"/>
              </a:rPr>
              <a:t>https://www.gosuslugi.ru/help/faq/login/1</a:t>
            </a:r>
            <a:r>
              <a:rPr lang="ru-RU" sz="17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Открыть сайт «Петербургское образование» </a:t>
            </a:r>
            <a:br>
              <a:rPr lang="ru-RU" sz="1700" dirty="0" smtClean="0"/>
            </a:br>
            <a:r>
              <a:rPr lang="en-US" sz="1700" dirty="0" smtClean="0">
                <a:hlinkClick r:id="rId3"/>
              </a:rPr>
              <a:t>https://petersburgedu.ru/</a:t>
            </a:r>
            <a:r>
              <a:rPr lang="ru-RU" sz="1700" dirty="0"/>
              <a:t>.</a:t>
            </a:r>
            <a:endParaRPr lang="ru-RU" sz="17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Выбрать «ПЕРЕХОД НА АВТОРИЗАЦИЮ С ПОМОЩЬЮ ЕСИА (</a:t>
            </a:r>
            <a:r>
              <a:rPr lang="ru-RU" sz="1700" dirty="0" err="1" smtClean="0"/>
              <a:t>Госуслуги</a:t>
            </a:r>
            <a:r>
              <a:rPr lang="ru-RU" sz="17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Ввести данные учетной записи ГОСУСЛУГ.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Продолжение регистрации. </a:t>
            </a:r>
            <a:r>
              <a:rPr lang="ru-RU" sz="1700" b="1" dirty="0" smtClean="0"/>
              <a:t>Ввести адрес электронной почты</a:t>
            </a:r>
            <a:r>
              <a:rPr lang="ru-RU" sz="1700" dirty="0" smtClean="0"/>
              <a:t>. Выбрать «Зарегистрироваться».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Проверить почту. Перейти по ссылке для подтверждения регистрации.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В открывшемся окне ввести ФИО. Сохранить.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Перейти в раздел «Электронный дневник».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700" dirty="0" smtClean="0"/>
              <a:t>Подать заявление на подключение услуги доступа к Электронному дневнику. </a:t>
            </a:r>
          </a:p>
          <a:p>
            <a:pPr marL="449263" indent="0" algn="just">
              <a:buNone/>
            </a:pPr>
            <a:r>
              <a:rPr lang="ru-RU" sz="1700" dirty="0" smtClean="0"/>
              <a:t>Инструкция.  </a:t>
            </a:r>
            <a:r>
              <a:rPr lang="en-US" sz="1700" dirty="0">
                <a:hlinkClick r:id="rId4"/>
              </a:rPr>
              <a:t>https://petersburgedu.ru/content/view/category/360</a:t>
            </a:r>
            <a:r>
              <a:rPr lang="en-US" sz="1700" dirty="0" smtClean="0">
                <a:hlinkClick r:id="rId4"/>
              </a:rPr>
              <a:t>/</a:t>
            </a:r>
            <a:endParaRPr lang="ru-RU" sz="1700" dirty="0"/>
          </a:p>
          <a:p>
            <a:pPr marL="0" indent="449263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endParaRPr lang="ru-RU" sz="20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47593" y="2796075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51533" y="1275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6768" y="1319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1533" y="265242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15442" y="261615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7631" y="45911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6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29486" y="297936"/>
            <a:ext cx="4686488" cy="732517"/>
            <a:chOff x="3614" y="2313542"/>
            <a:chExt cx="1211758" cy="2037565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Родитель: не имеет доступ к ЭД, </a:t>
              </a:r>
              <a:br>
                <a:rPr lang="ru-RU" dirty="0"/>
              </a:br>
              <a:r>
                <a:rPr lang="ru-RU" dirty="0"/>
                <a:t>не имеет </a:t>
              </a:r>
              <a:r>
                <a:rPr lang="ru-RU" dirty="0" smtClean="0"/>
                <a:t>учётную </a:t>
              </a:r>
              <a:r>
                <a:rPr lang="ru-RU" dirty="0"/>
                <a:t>запись ГУ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867" y="117794"/>
            <a:ext cx="3149600" cy="11944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7593" y="1377382"/>
            <a:ext cx="2626372" cy="1377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71" y="2820045"/>
            <a:ext cx="2342429" cy="1320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66" y="4140176"/>
            <a:ext cx="2697657" cy="441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5" y="4591189"/>
            <a:ext cx="2494859" cy="209568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067983" y="459344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7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707" y="4875937"/>
            <a:ext cx="2357680" cy="1810933"/>
          </a:xfrm>
          <a:prstGeom prst="rect">
            <a:avLst/>
          </a:prstGeom>
        </p:spPr>
      </p:pic>
      <p:pic>
        <p:nvPicPr>
          <p:cNvPr id="22" name="Picture 2" descr="Picture backgroun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93" y="247718"/>
            <a:ext cx="726343" cy="72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953986" y="150358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86221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6555" y="1298221"/>
            <a:ext cx="5514642" cy="405449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Открыть сайт «Петербургское образование» </a:t>
            </a:r>
            <a:br>
              <a:rPr lang="ru-RU" sz="2000" dirty="0" smtClean="0"/>
            </a:br>
            <a:r>
              <a:rPr lang="en-US" sz="2000" dirty="0" smtClean="0">
                <a:hlinkClick r:id="rId2"/>
              </a:rPr>
              <a:t>https://petersburgedu.ru/</a:t>
            </a:r>
            <a:r>
              <a:rPr lang="ru-RU" sz="2000" dirty="0"/>
              <a:t>.</a:t>
            </a:r>
            <a:endParaRPr lang="ru-RU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Выбрать «ПЕРЕХОД НА АВТОРИЗАЦИЮ С ПОМОЩЬЮ ЕСИА (</a:t>
            </a:r>
            <a:r>
              <a:rPr lang="ru-RU" sz="2000" dirty="0" err="1" smtClean="0"/>
              <a:t>Госуслуги</a:t>
            </a:r>
            <a:r>
              <a:rPr lang="ru-RU" sz="2000" dirty="0" smtClean="0"/>
              <a:t>)».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данные учетной записи ГОСУСЛУГ.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Связать учётные записи (выбрать </a:t>
            </a:r>
            <a:r>
              <a:rPr lang="ru-RU" sz="2000" b="1" dirty="0" smtClean="0"/>
              <a:t>«ДА, СВЯЗАТЬ ЕГО С ЕСИА»</a:t>
            </a:r>
            <a:r>
              <a:rPr lang="ru-RU" sz="2000" dirty="0" smtClean="0"/>
              <a:t>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/>
              <a:t>Ввести </a:t>
            </a:r>
            <a:r>
              <a:rPr lang="ru-RU" sz="2000" dirty="0"/>
              <a:t>логин и пароль от портала «Петербургское образование</a:t>
            </a:r>
            <a:r>
              <a:rPr lang="ru-RU" sz="2000" dirty="0" smtClean="0"/>
              <a:t>» (ЭД) </a:t>
            </a:r>
            <a:r>
              <a:rPr lang="ru-RU" sz="2000" dirty="0"/>
              <a:t>и нажать кнопку </a:t>
            </a:r>
            <a:r>
              <a:rPr lang="ru-RU" sz="2000" b="1" dirty="0"/>
              <a:t>«</a:t>
            </a:r>
            <a:r>
              <a:rPr lang="ru-RU" sz="2000" b="1" dirty="0" smtClean="0"/>
              <a:t>ПРИВЯЗАТЬ </a:t>
            </a:r>
            <a:r>
              <a:rPr lang="ru-RU" sz="2000" b="1" dirty="0"/>
              <a:t>ЕСИА</a:t>
            </a:r>
            <a:r>
              <a:rPr lang="ru-RU" sz="2000" b="1" dirty="0" smtClean="0"/>
              <a:t>».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3982" r="13809" b="14584"/>
          <a:stretch/>
        </p:blipFill>
        <p:spPr>
          <a:xfrm>
            <a:off x="6565104" y="3232094"/>
            <a:ext cx="1247177" cy="1704726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5951533" y="12751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1533" y="15151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8327" y="32320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2775" y="5124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4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1896" y="512458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</a:t>
            </a:r>
            <a:endParaRPr lang="ru-RU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93" y="46520"/>
            <a:ext cx="3978454" cy="150879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/>
          <a:stretch/>
        </p:blipFill>
        <p:spPr>
          <a:xfrm>
            <a:off x="6235030" y="4977979"/>
            <a:ext cx="2510895" cy="10888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t="5029" r="1858" b="3922"/>
          <a:stretch/>
        </p:blipFill>
        <p:spPr>
          <a:xfrm>
            <a:off x="9402321" y="4819411"/>
            <a:ext cx="2720999" cy="189527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028" y="1609531"/>
            <a:ext cx="3015067" cy="1581405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31218" y="303963"/>
            <a:ext cx="742557" cy="756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accent6"/>
                </a:solidFill>
                <a:latin typeface="+mn-lt"/>
                <a:ea typeface="+mn-ea"/>
                <a:cs typeface="+mn-cs"/>
              </a:rPr>
              <a:t>5</a:t>
            </a:r>
            <a:endParaRPr lang="ru-RU" sz="720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34111" y="303963"/>
            <a:ext cx="4686488" cy="732517"/>
            <a:chOff x="3614" y="2313542"/>
            <a:chExt cx="1211758" cy="203756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3614" y="2313542"/>
              <a:ext cx="1211758" cy="203756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39105" y="2349033"/>
              <a:ext cx="1140776" cy="1966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Ребёнок </a:t>
              </a:r>
              <a:r>
                <a:rPr lang="ru-RU" dirty="0"/>
                <a:t>имеет свой доступ к ЭД, </a:t>
              </a:r>
              <a:br>
                <a:rPr lang="ru-RU" dirty="0"/>
              </a:br>
              <a:r>
                <a:rPr lang="ru-RU" dirty="0"/>
                <a:t>имеет  </a:t>
              </a:r>
              <a:r>
                <a:rPr lang="ru-RU" dirty="0" smtClean="0"/>
                <a:t>учётную </a:t>
              </a:r>
              <a:r>
                <a:rPr lang="ru-RU" dirty="0"/>
                <a:t>запись к ГУ</a:t>
              </a:r>
              <a:endParaRPr lang="ru-RU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745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551</Words>
  <Application>Microsoft Office PowerPoint</Application>
  <PresentationFormat>Широкоэкранный</PresentationFormat>
  <Paragraphs>195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Доступ  к Электронному дневнику через ЕСИА</vt:lpstr>
      <vt:lpstr>Что меняется?</vt:lpstr>
      <vt:lpstr>Нормативно-правовые документы</vt:lpstr>
      <vt:lpstr>Различные кейсы</vt:lpstr>
      <vt:lpstr>1</vt:lpstr>
      <vt:lpstr>2</vt:lpstr>
      <vt:lpstr>3</vt:lpstr>
      <vt:lpstr>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дневник через ЕСИА</dc:title>
  <dc:creator>Наталия М. Серженко</dc:creator>
  <cp:lastModifiedBy>Александр И. Король</cp:lastModifiedBy>
  <cp:revision>59</cp:revision>
  <cp:lastPrinted>2025-03-10T14:05:01Z</cp:lastPrinted>
  <dcterms:created xsi:type="dcterms:W3CDTF">2025-03-04T15:18:22Z</dcterms:created>
  <dcterms:modified xsi:type="dcterms:W3CDTF">2025-05-06T12:56:51Z</dcterms:modified>
</cp:coreProperties>
</file>