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70" r:id="rId4"/>
    <p:sldId id="267" r:id="rId5"/>
    <p:sldId id="266" r:id="rId6"/>
    <p:sldId id="261" r:id="rId7"/>
    <p:sldId id="264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565" autoAdjust="0"/>
    <p:restoredTop sz="94660"/>
  </p:normalViewPr>
  <p:slideViewPr>
    <p:cSldViewPr>
      <p:cViewPr varScale="1">
        <p:scale>
          <a:sx n="97" d="100"/>
          <a:sy n="97" d="100"/>
        </p:scale>
        <p:origin x="-11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hyperlink" Target="&#1059;&#1055;&#1057;&#1054;.docx" TargetMode="External"/><Relationship Id="rId3" Type="http://schemas.openxmlformats.org/officeDocument/2006/relationships/hyperlink" Target="&#1057;&#1077;&#1084;&#1080;&#1085;&#1072;&#1088;%202023%20&#1060;&#1043;&#1054;&#1057;/&#1058;&#1077;&#1084;&#1072;&#1090;&#1080;&#1095;&#1077;&#1089;&#1082;&#1086;&#1077;%20&#1087;&#1083;&#1072;&#1085;&#1080;&#1088;&#1086;&#1074;&#1072;&#1085;&#1080;&#1077;.docx" TargetMode="External"/><Relationship Id="rId7" Type="http://schemas.openxmlformats.org/officeDocument/2006/relationships/hyperlink" Target="&#1057;&#1077;&#1084;&#1080;&#1085;&#1072;&#1088;%202023%20&#1060;&#1043;&#1054;&#1057;/&#1059;&#1055;&#1054;&#1054;%20(&#1074;&#1086;&#1089;&#1089;&#1090;&#1072;&#1085;&#1086;&#1074;&#1083;&#1077;&#1085;).docx" TargetMode="External"/><Relationship Id="rId2" Type="http://schemas.openxmlformats.org/officeDocument/2006/relationships/hyperlink" Target="&#1058;&#1077;&#1084;&#1072;&#1090;&#1080;&#1095;&#1077;&#1089;&#1082;&#1086;&#1077;%20&#1087;&#1083;&#1072;&#1085;&#1080;&#1088;&#1086;&#1074;&#1072;&#1085;&#1080;&#1077;.docx" TargetMode="External"/><Relationship Id="rId1" Type="http://schemas.openxmlformats.org/officeDocument/2006/relationships/hyperlink" Target="&#1057;&#1077;&#1084;&#1080;&#1085;&#1072;&#1088;%202023%20&#1060;&#1043;&#1054;&#1057;/&#1056;&#1091;&#1089;&#1089;&#1082;&#1080;&#1080;&#774;%20&#1103;&#1079;&#1099;&#1082;.%20&#1054;&#1089;&#1085;&#1086;&#1074;&#1085;&#1086;&#1077;%20&#1086;&#1073;&#1097;&#1077;&#1077;%20&#1086;&#1073;&#1088;&#1072;&#1079;&#1086;&#1074;&#1072;&#1085;&#1080;&#1077;_5-9.pdf" TargetMode="External"/><Relationship Id="rId6" Type="http://schemas.openxmlformats.org/officeDocument/2006/relationships/hyperlink" Target="&#1059;&#1059;&#1044;.docx" TargetMode="External"/><Relationship Id="rId5" Type="http://schemas.openxmlformats.org/officeDocument/2006/relationships/hyperlink" Target="&#1057;&#1077;&#1084;&#1080;&#1085;&#1072;&#1088;%202023%20&#1060;&#1043;&#1054;&#1057;/&#1055;&#1086;&#1091;&#1088;&#1086;&#1095;&#1085;&#1086;&#1077;%20&#1087;&#1083;&#1072;&#1085;&#1080;&#1088;&#1086;&#1074;&#1072;&#1085;&#1080;&#1077;.docx" TargetMode="External"/><Relationship Id="rId10" Type="http://schemas.openxmlformats.org/officeDocument/2006/relationships/hyperlink" Target="../Downloads/&#1054;&#1089;&#1085;&#1072;&#1097;&#1077;&#1085;&#1080;&#1077;/&#1054;&#1073;&#1086;&#1088;&#1091;&#1076;&#1086;&#1074;&#1072;&#1085;&#1080;&#1077;.pdf" TargetMode="External"/><Relationship Id="rId4" Type="http://schemas.openxmlformats.org/officeDocument/2006/relationships/hyperlink" Target="&#1055;&#1086;&#1091;&#1088;&#1086;&#1095;&#1085;&#1086;&#1077;%20&#1087;&#1083;&#1072;&#1085;&#1080;&#1088;&#1086;&#1074;&#1072;&#1085;&#1080;&#1077;.docx" TargetMode="External"/><Relationship Id="rId9" Type="http://schemas.openxmlformats.org/officeDocument/2006/relationships/hyperlink" Target="&#1057;&#1077;&#1084;&#1080;&#1085;&#1072;&#1088;%202023%20&#1060;&#1043;&#1054;&#1057;/&#1059;&#1055;%20&#1054;&#1054;&#1054;&#1092;&#1086;&#1088;&#1084;&#1099;%20&#1087;&#1088;&#1086;&#1084;.&#1072;&#1090;&#1090;&#1077;&#1089;&#1090;&#1072;&#1094;&#1080;&#1080;.doc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7D3973-8D4C-4550-BB02-7FD07409F76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C507B9-1814-4C3A-BBD4-0CDF4D165D2C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Пояснительная записка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F3FC9B0-22F3-4C0A-A077-BCDCF1781230}" type="parTrans" cxnId="{44805028-89DA-4D57-8408-754D737D4D25}">
      <dgm:prSet/>
      <dgm:spPr/>
      <dgm:t>
        <a:bodyPr/>
        <a:lstStyle/>
        <a:p>
          <a:endParaRPr lang="ru-RU"/>
        </a:p>
      </dgm:t>
    </dgm:pt>
    <dgm:pt modelId="{F89CDA58-BACE-4153-9D09-20CABE3EDA44}" type="sibTrans" cxnId="{44805028-89DA-4D57-8408-754D737D4D25}">
      <dgm:prSet/>
      <dgm:spPr/>
      <dgm:t>
        <a:bodyPr/>
        <a:lstStyle/>
        <a:p>
          <a:endParaRPr lang="ru-RU"/>
        </a:p>
      </dgm:t>
    </dgm:pt>
    <dgm:pt modelId="{8B003ADF-37C2-4DFD-A6ED-AE704C93FC79}">
      <dgm:prSet phldrT="[Текст]"/>
      <dgm:spPr/>
      <dgm:t>
        <a:bodyPr/>
        <a:lstStyle/>
        <a:p>
          <a:r>
            <a: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Цели</a:t>
          </a:r>
          <a:endParaRPr lang="ru-RU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D867018-6BF1-45DB-A7AD-C84997F0064E}" type="parTrans" cxnId="{4B4035EC-044B-4432-8BD8-7EC9E970F3FC}">
      <dgm:prSet/>
      <dgm:spPr/>
      <dgm:t>
        <a:bodyPr/>
        <a:lstStyle/>
        <a:p>
          <a:endParaRPr lang="ru-RU"/>
        </a:p>
      </dgm:t>
    </dgm:pt>
    <dgm:pt modelId="{11F39E9B-0E10-4A02-B434-5F1E716A7A56}" type="sibTrans" cxnId="{4B4035EC-044B-4432-8BD8-7EC9E970F3FC}">
      <dgm:prSet/>
      <dgm:spPr/>
      <dgm:t>
        <a:bodyPr/>
        <a:lstStyle/>
        <a:p>
          <a:endParaRPr lang="ru-RU"/>
        </a:p>
      </dgm:t>
    </dgm:pt>
    <dgm:pt modelId="{2EA3B012-2A21-4169-9BDD-BB961C41D492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Принципы формирования программы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FCA8728-31C4-4CB6-B605-BE5DD9085334}" type="parTrans" cxnId="{F420EBE7-E246-407F-8A85-6E8BB14D2ED3}">
      <dgm:prSet/>
      <dgm:spPr/>
      <dgm:t>
        <a:bodyPr/>
        <a:lstStyle/>
        <a:p>
          <a:endParaRPr lang="ru-RU"/>
        </a:p>
      </dgm:t>
    </dgm:pt>
    <dgm:pt modelId="{6B4101DB-9A2A-4B05-BAF1-684F317447C4}" type="sibTrans" cxnId="{F420EBE7-E246-407F-8A85-6E8BB14D2ED3}">
      <dgm:prSet/>
      <dgm:spPr/>
      <dgm:t>
        <a:bodyPr/>
        <a:lstStyle/>
        <a:p>
          <a:endParaRPr lang="ru-RU"/>
        </a:p>
      </dgm:t>
    </dgm:pt>
    <dgm:pt modelId="{3E4E78B5-146E-4101-B9F9-85535828A1A6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Содержательный раздел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B421187-D3A2-4B13-826A-627E920BC906}" type="parTrans" cxnId="{F73A36C2-7A83-4B1B-AA8D-494DA3C290EC}">
      <dgm:prSet/>
      <dgm:spPr/>
      <dgm:t>
        <a:bodyPr/>
        <a:lstStyle/>
        <a:p>
          <a:endParaRPr lang="ru-RU"/>
        </a:p>
      </dgm:t>
    </dgm:pt>
    <dgm:pt modelId="{E496F379-75E6-4B97-A481-3ABE48DE5DDE}" type="sibTrans" cxnId="{F73A36C2-7A83-4B1B-AA8D-494DA3C290EC}">
      <dgm:prSet/>
      <dgm:spPr/>
      <dgm:t>
        <a:bodyPr/>
        <a:lstStyle/>
        <a:p>
          <a:endParaRPr lang="ru-RU"/>
        </a:p>
      </dgm:t>
    </dgm:pt>
    <dgm:pt modelId="{C7C0642F-41A3-4D80-8B0B-3A8924643B54}">
      <dgm:prSet phldrT="[Текст]"/>
      <dgm:spPr/>
      <dgm:t>
        <a:bodyPr/>
        <a:lstStyle/>
        <a:p>
          <a:r>
            <a: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Рабочие </a:t>
          </a:r>
          <a:r>
            <a: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1" action="ppaction://hlinkfile"/>
            </a:rPr>
            <a:t>программы </a:t>
          </a:r>
          <a:r>
            <a: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dirty="0" err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Вебинар</a:t>
          </a:r>
          <a:r>
            <a: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)</a:t>
          </a:r>
          <a:r>
            <a: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2" action="ppaction://hlinkfile"/>
            </a:rPr>
            <a:t> </a:t>
          </a:r>
          <a:r>
            <a: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3" action="ppaction://hlinkfile"/>
            </a:rPr>
            <a:t>1</a:t>
          </a:r>
          <a:r>
            <a: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4" action="ppaction://hlinkfile"/>
            </a:rPr>
            <a:t>, </a:t>
          </a:r>
          <a:r>
            <a: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5" action="ppaction://hlinkfile"/>
            </a:rPr>
            <a:t>2</a:t>
          </a:r>
          <a:endParaRPr lang="ru-RU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BF6D289-F3BA-4869-BC26-643C0D3F585F}" type="parTrans" cxnId="{62C65A05-6A88-4173-B793-557C4A54E929}">
      <dgm:prSet/>
      <dgm:spPr/>
      <dgm:t>
        <a:bodyPr/>
        <a:lstStyle/>
        <a:p>
          <a:endParaRPr lang="ru-RU"/>
        </a:p>
      </dgm:t>
    </dgm:pt>
    <dgm:pt modelId="{26DCD707-0135-4FFC-A41F-061896EC8CAB}" type="sibTrans" cxnId="{62C65A05-6A88-4173-B793-557C4A54E929}">
      <dgm:prSet/>
      <dgm:spPr/>
      <dgm:t>
        <a:bodyPr/>
        <a:lstStyle/>
        <a:p>
          <a:endParaRPr lang="ru-RU"/>
        </a:p>
      </dgm:t>
    </dgm:pt>
    <dgm:pt modelId="{680ECEC1-76F9-46D0-9E2F-AFD70AD74358}">
      <dgm:prSet phldrT="[Текст]"/>
      <dgm:spPr/>
      <dgm:t>
        <a:bodyPr/>
        <a:lstStyle/>
        <a:p>
          <a:r>
            <a: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Программа формирования </a:t>
          </a:r>
          <a:r>
            <a: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6" action="ppaction://hlinkfile"/>
            </a:rPr>
            <a:t>УУД</a:t>
          </a:r>
          <a:r>
            <a: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 у обучающихся</a:t>
          </a:r>
          <a:endParaRPr lang="ru-RU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4EA5772-E6E1-4E8F-9563-DA84659F8942}" type="parTrans" cxnId="{44DA84C1-0BC2-4150-BCB2-D8FDB7D756A9}">
      <dgm:prSet/>
      <dgm:spPr/>
      <dgm:t>
        <a:bodyPr/>
        <a:lstStyle/>
        <a:p>
          <a:endParaRPr lang="ru-RU"/>
        </a:p>
      </dgm:t>
    </dgm:pt>
    <dgm:pt modelId="{719479DC-11DC-4018-9055-90C1C88B5022}" type="sibTrans" cxnId="{44DA84C1-0BC2-4150-BCB2-D8FDB7D756A9}">
      <dgm:prSet/>
      <dgm:spPr/>
      <dgm:t>
        <a:bodyPr/>
        <a:lstStyle/>
        <a:p>
          <a:endParaRPr lang="ru-RU"/>
        </a:p>
      </dgm:t>
    </dgm:pt>
    <dgm:pt modelId="{3327BDCE-1206-49D1-95E8-3A7FFC0C0171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Организационный раздел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4D35248-70FC-458B-AADA-3514AD98AD4F}" type="parTrans" cxnId="{EDFC14C5-2575-4E45-850C-872D87EFDDF5}">
      <dgm:prSet/>
      <dgm:spPr/>
      <dgm:t>
        <a:bodyPr/>
        <a:lstStyle/>
        <a:p>
          <a:endParaRPr lang="ru-RU"/>
        </a:p>
      </dgm:t>
    </dgm:pt>
    <dgm:pt modelId="{36EE15F7-92CB-459D-A8DE-F807C701E969}" type="sibTrans" cxnId="{EDFC14C5-2575-4E45-850C-872D87EFDDF5}">
      <dgm:prSet/>
      <dgm:spPr/>
      <dgm:t>
        <a:bodyPr/>
        <a:lstStyle/>
        <a:p>
          <a:endParaRPr lang="ru-RU"/>
        </a:p>
      </dgm:t>
    </dgm:pt>
    <dgm:pt modelId="{B2A64A51-E477-41DC-9FBA-87F23FEB355F}">
      <dgm:prSet phldrT="[Текст]"/>
      <dgm:spPr/>
      <dgm:t>
        <a:bodyPr/>
        <a:lstStyle/>
        <a:p>
          <a:r>
            <a: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Учебный план </a:t>
          </a:r>
          <a:r>
            <a: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7" action="ppaction://hlinkfile"/>
            </a:rPr>
            <a:t>ОО</a:t>
          </a:r>
          <a:r>
            <a: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 и </a:t>
          </a:r>
          <a:r>
            <a: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8" action="ppaction://hlinkfile"/>
            </a:rPr>
            <a:t>СОО</a:t>
          </a:r>
          <a:r>
            <a: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   (</a:t>
          </a:r>
          <a:r>
            <a:rPr lang="ru-RU" dirty="0" err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9" action="ppaction://hlinkfile"/>
            </a:rPr>
            <a:t>Промеж.аттест</a:t>
          </a:r>
          <a:r>
            <a: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9" action="ppaction://hlinkfile"/>
            </a:rPr>
            <a:t>.)</a:t>
          </a:r>
          <a:endParaRPr lang="ru-RU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720D435-D6A7-4BC3-BFF7-909F1FF36574}" type="parTrans" cxnId="{22D3B9C8-43FD-4FB2-B7DB-3B5599FD85C3}">
      <dgm:prSet/>
      <dgm:spPr/>
      <dgm:t>
        <a:bodyPr/>
        <a:lstStyle/>
        <a:p>
          <a:endParaRPr lang="ru-RU"/>
        </a:p>
      </dgm:t>
    </dgm:pt>
    <dgm:pt modelId="{B3125510-0F0B-429F-BD08-84CE281A70EC}" type="sibTrans" cxnId="{22D3B9C8-43FD-4FB2-B7DB-3B5599FD85C3}">
      <dgm:prSet/>
      <dgm:spPr/>
      <dgm:t>
        <a:bodyPr/>
        <a:lstStyle/>
        <a:p>
          <a:endParaRPr lang="ru-RU"/>
        </a:p>
      </dgm:t>
    </dgm:pt>
    <dgm:pt modelId="{5F2F0408-1402-435F-BA3F-B55F4FB4E007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План внеурочной деятельности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BA75464-25BC-47E8-BED2-E1DE46AE1DD7}" type="parTrans" cxnId="{5AE783B1-4147-4506-BEAC-0D1BD9846910}">
      <dgm:prSet/>
      <dgm:spPr/>
      <dgm:t>
        <a:bodyPr/>
        <a:lstStyle/>
        <a:p>
          <a:endParaRPr lang="ru-RU"/>
        </a:p>
      </dgm:t>
    </dgm:pt>
    <dgm:pt modelId="{65F2516F-D1A0-4B0B-A7D9-7D4737775914}" type="sibTrans" cxnId="{5AE783B1-4147-4506-BEAC-0D1BD9846910}">
      <dgm:prSet/>
      <dgm:spPr/>
      <dgm:t>
        <a:bodyPr/>
        <a:lstStyle/>
        <a:p>
          <a:endParaRPr lang="ru-RU"/>
        </a:p>
      </dgm:t>
    </dgm:pt>
    <dgm:pt modelId="{A5628BB1-FCC3-4119-8EF0-A90576611FBB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Приложение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EB46838-A850-4968-801C-82EFAC37E72B}" type="parTrans" cxnId="{B1F5DE64-DBB5-49C3-A98F-CEC4E3F2B12E}">
      <dgm:prSet/>
      <dgm:spPr/>
      <dgm:t>
        <a:bodyPr/>
        <a:lstStyle/>
        <a:p>
          <a:endParaRPr lang="ru-RU"/>
        </a:p>
      </dgm:t>
    </dgm:pt>
    <dgm:pt modelId="{DD8DFD53-AE6C-4905-BFBC-BDDD64DAEBDD}" type="sibTrans" cxnId="{B1F5DE64-DBB5-49C3-A98F-CEC4E3F2B12E}">
      <dgm:prSet/>
      <dgm:spPr/>
      <dgm:t>
        <a:bodyPr/>
        <a:lstStyle/>
        <a:p>
          <a:endParaRPr lang="ru-RU"/>
        </a:p>
      </dgm:t>
    </dgm:pt>
    <dgm:pt modelId="{6A54E29F-E3B0-4A2E-BF46-2F88FB82AFC0}">
      <dgm:prSet phldrT="[Текст]"/>
      <dgm:spPr/>
      <dgm:t>
        <a:bodyPr/>
        <a:lstStyle/>
        <a:p>
          <a:r>
            <a: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Планируемые результаты</a:t>
          </a:r>
          <a:endParaRPr lang="ru-RU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DEC3511-A743-4C2A-93F5-124FD125B699}" type="parTrans" cxnId="{C82A3871-E8AA-400B-993B-D117A6969658}">
      <dgm:prSet/>
      <dgm:spPr/>
      <dgm:t>
        <a:bodyPr/>
        <a:lstStyle/>
        <a:p>
          <a:endParaRPr lang="ru-RU"/>
        </a:p>
      </dgm:t>
    </dgm:pt>
    <dgm:pt modelId="{78EA5303-7AB1-4E0D-AF47-34F22D987405}" type="sibTrans" cxnId="{C82A3871-E8AA-400B-993B-D117A6969658}">
      <dgm:prSet/>
      <dgm:spPr/>
      <dgm:t>
        <a:bodyPr/>
        <a:lstStyle/>
        <a:p>
          <a:endParaRPr lang="ru-RU"/>
        </a:p>
      </dgm:t>
    </dgm:pt>
    <dgm:pt modelId="{1B577D63-83C3-41C1-9995-0FC88C1BA699}">
      <dgm:prSet phldrT="[Текст]"/>
      <dgm:spPr/>
      <dgm:t>
        <a:bodyPr/>
        <a:lstStyle/>
        <a:p>
          <a:r>
            <a: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Система оценки достижений  планируемых результатов</a:t>
          </a:r>
          <a:endParaRPr lang="ru-RU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3331F8-CE0C-411E-90F9-A2ECD757D06A}" type="parTrans" cxnId="{51B9BA05-EAA6-4FDE-81E4-3DEECB984149}">
      <dgm:prSet/>
      <dgm:spPr/>
      <dgm:t>
        <a:bodyPr/>
        <a:lstStyle/>
        <a:p>
          <a:endParaRPr lang="ru-RU"/>
        </a:p>
      </dgm:t>
    </dgm:pt>
    <dgm:pt modelId="{F3C5EA7D-E935-4D42-937E-89D5E874498B}" type="sibTrans" cxnId="{51B9BA05-EAA6-4FDE-81E4-3DEECB984149}">
      <dgm:prSet/>
      <dgm:spPr/>
      <dgm:t>
        <a:bodyPr/>
        <a:lstStyle/>
        <a:p>
          <a:endParaRPr lang="ru-RU"/>
        </a:p>
      </dgm:t>
    </dgm:pt>
    <dgm:pt modelId="{11790F8A-5C46-459E-9D6B-2589A2F49874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Программа воспитания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37507EE-D58C-4CCE-A27C-2B8F7C6AEB44}" type="parTrans" cxnId="{A00D64F7-E2B1-4E64-ADBB-E14BFE8BAD68}">
      <dgm:prSet/>
      <dgm:spPr/>
      <dgm:t>
        <a:bodyPr/>
        <a:lstStyle/>
        <a:p>
          <a:endParaRPr lang="ru-RU"/>
        </a:p>
      </dgm:t>
    </dgm:pt>
    <dgm:pt modelId="{14C2C7BB-DC1A-4133-AB17-124D72E4D5D1}" type="sibTrans" cxnId="{A00D64F7-E2B1-4E64-ADBB-E14BFE8BAD68}">
      <dgm:prSet/>
      <dgm:spPr/>
      <dgm:t>
        <a:bodyPr/>
        <a:lstStyle/>
        <a:p>
          <a:endParaRPr lang="ru-RU"/>
        </a:p>
      </dgm:t>
    </dgm:pt>
    <dgm:pt modelId="{EAA559C1-2533-4234-9A6D-59EE1DD1714A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Программа коррекционной работы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AD7B13B-B4F2-42BC-96D9-8379562063D4}" type="parTrans" cxnId="{CF9D44E4-9F3F-4A59-937A-3BD170193A5E}">
      <dgm:prSet/>
      <dgm:spPr/>
      <dgm:t>
        <a:bodyPr/>
        <a:lstStyle/>
        <a:p>
          <a:endParaRPr lang="ru-RU"/>
        </a:p>
      </dgm:t>
    </dgm:pt>
    <dgm:pt modelId="{381E6B7E-5B75-46AE-9539-8B3BC50A557D}" type="sibTrans" cxnId="{CF9D44E4-9F3F-4A59-937A-3BD170193A5E}">
      <dgm:prSet/>
      <dgm:spPr/>
      <dgm:t>
        <a:bodyPr/>
        <a:lstStyle/>
        <a:p>
          <a:endParaRPr lang="ru-RU"/>
        </a:p>
      </dgm:t>
    </dgm:pt>
    <dgm:pt modelId="{047E8198-A81B-4A30-B304-ADC9CEAF8C12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Календарный учебный график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8D0E7C5-F3BF-42BC-8BE1-5BFB30D8BA3D}" type="parTrans" cxnId="{9FC5B76D-3D7D-4D75-976C-950EA22C3E65}">
      <dgm:prSet/>
      <dgm:spPr/>
      <dgm:t>
        <a:bodyPr/>
        <a:lstStyle/>
        <a:p>
          <a:endParaRPr lang="ru-RU"/>
        </a:p>
      </dgm:t>
    </dgm:pt>
    <dgm:pt modelId="{6D1193B2-46E8-4F39-AEEB-E0145FEC4479}" type="sibTrans" cxnId="{9FC5B76D-3D7D-4D75-976C-950EA22C3E65}">
      <dgm:prSet/>
      <dgm:spPr/>
      <dgm:t>
        <a:bodyPr/>
        <a:lstStyle/>
        <a:p>
          <a:endParaRPr lang="ru-RU"/>
        </a:p>
      </dgm:t>
    </dgm:pt>
    <dgm:pt modelId="{0B8654EE-E1EC-47A2-8D5C-62DF3CD20BA4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Календарный план воспитательной работы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3E4457F-5998-44CF-8065-00F82DE390DF}" type="parTrans" cxnId="{89080C90-1B41-4787-A2E8-2705FF558791}">
      <dgm:prSet/>
      <dgm:spPr/>
      <dgm:t>
        <a:bodyPr/>
        <a:lstStyle/>
        <a:p>
          <a:endParaRPr lang="ru-RU"/>
        </a:p>
      </dgm:t>
    </dgm:pt>
    <dgm:pt modelId="{0A899D44-9AB3-44C2-A58A-DED693ABA702}" type="sibTrans" cxnId="{89080C90-1B41-4787-A2E8-2705FF558791}">
      <dgm:prSet/>
      <dgm:spPr/>
      <dgm:t>
        <a:bodyPr/>
        <a:lstStyle/>
        <a:p>
          <a:endParaRPr lang="ru-RU"/>
        </a:p>
      </dgm:t>
    </dgm:pt>
    <dgm:pt modelId="{4DDACFA7-292A-4541-B1A9-F35CE623DD59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Характеристика </a:t>
          </a:r>
          <a:r>
            <a: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10" action="ppaction://hlinkfile"/>
            </a:rPr>
            <a:t>условий </a:t>
          </a:r>
          <a:r>
            <a: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реализации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программы ООО и СОО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78B59A5-1745-4394-81F6-A67A93253434}" type="parTrans" cxnId="{7B056D0B-6189-4A8B-91AA-05073CA7423D}">
      <dgm:prSet/>
      <dgm:spPr/>
      <dgm:t>
        <a:bodyPr/>
        <a:lstStyle/>
        <a:p>
          <a:endParaRPr lang="ru-RU"/>
        </a:p>
      </dgm:t>
    </dgm:pt>
    <dgm:pt modelId="{20F85AA7-3294-4339-B967-F466B9CB3F67}" type="sibTrans" cxnId="{7B056D0B-6189-4A8B-91AA-05073CA7423D}">
      <dgm:prSet/>
      <dgm:spPr/>
      <dgm:t>
        <a:bodyPr/>
        <a:lstStyle/>
        <a:p>
          <a:endParaRPr lang="ru-RU"/>
        </a:p>
      </dgm:t>
    </dgm:pt>
    <dgm:pt modelId="{9DF509DC-C0CF-45D0-85E4-DA2E567F2866}" type="pres">
      <dgm:prSet presAssocID="{417D3973-8D4C-4550-BB02-7FD07409F76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56A358-F300-4FE2-8AAD-E64F6E378866}" type="pres">
      <dgm:prSet presAssocID="{4FC507B9-1814-4C3A-BBD4-0CDF4D165D2C}" presName="linNode" presStyleCnt="0"/>
      <dgm:spPr/>
    </dgm:pt>
    <dgm:pt modelId="{3DA3C2B6-15C2-4963-9DEC-C89E1CCDD23F}" type="pres">
      <dgm:prSet presAssocID="{4FC507B9-1814-4C3A-BBD4-0CDF4D165D2C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15B68F-8600-4E37-8B70-AAE984473FF1}" type="pres">
      <dgm:prSet presAssocID="{4FC507B9-1814-4C3A-BBD4-0CDF4D165D2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6C99A4-DE67-4389-A91E-08A4AFFD87D0}" type="pres">
      <dgm:prSet presAssocID="{F89CDA58-BACE-4153-9D09-20CABE3EDA44}" presName="sp" presStyleCnt="0"/>
      <dgm:spPr/>
    </dgm:pt>
    <dgm:pt modelId="{F0807DDA-25CD-462B-ACF9-C97D90495D6D}" type="pres">
      <dgm:prSet presAssocID="{3E4E78B5-146E-4101-B9F9-85535828A1A6}" presName="linNode" presStyleCnt="0"/>
      <dgm:spPr/>
    </dgm:pt>
    <dgm:pt modelId="{36E87ED2-3931-4F69-A4B0-499F63188924}" type="pres">
      <dgm:prSet presAssocID="{3E4E78B5-146E-4101-B9F9-85535828A1A6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F60878-FE57-4497-9022-04E04C93CFB0}" type="pres">
      <dgm:prSet presAssocID="{3E4E78B5-146E-4101-B9F9-85535828A1A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E85B0B-ED86-4393-9EE4-BF05052F141D}" type="pres">
      <dgm:prSet presAssocID="{E496F379-75E6-4B97-A481-3ABE48DE5DDE}" presName="sp" presStyleCnt="0"/>
      <dgm:spPr/>
    </dgm:pt>
    <dgm:pt modelId="{206882ED-1418-4495-A157-4509F8B9719F}" type="pres">
      <dgm:prSet presAssocID="{3327BDCE-1206-49D1-95E8-3A7FFC0C0171}" presName="linNode" presStyleCnt="0"/>
      <dgm:spPr/>
    </dgm:pt>
    <dgm:pt modelId="{D30F7773-9454-47E8-A513-7A5FD98B7FB3}" type="pres">
      <dgm:prSet presAssocID="{3327BDCE-1206-49D1-95E8-3A7FFC0C017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83AB6C-BF8C-40FD-BC62-842F3F80CB2B}" type="pres">
      <dgm:prSet presAssocID="{3327BDCE-1206-49D1-95E8-3A7FFC0C017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EF5266-01ED-43A4-BC77-C6DE24FF0C08}" type="pres">
      <dgm:prSet presAssocID="{36EE15F7-92CB-459D-A8DE-F807C701E969}" presName="sp" presStyleCnt="0"/>
      <dgm:spPr/>
    </dgm:pt>
    <dgm:pt modelId="{9F714674-B8D8-434F-A508-D3A7B9481921}" type="pres">
      <dgm:prSet presAssocID="{A5628BB1-FCC3-4119-8EF0-A90576611FBB}" presName="linNode" presStyleCnt="0"/>
      <dgm:spPr/>
    </dgm:pt>
    <dgm:pt modelId="{71205D62-0A1B-447C-B235-720C9442E10A}" type="pres">
      <dgm:prSet presAssocID="{A5628BB1-FCC3-4119-8EF0-A90576611FBB}" presName="parentText" presStyleLbl="node1" presStyleIdx="3" presStyleCnt="4" custLinFactNeighborX="-965" custLinFactNeighborY="-309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056D0B-6189-4A8B-91AA-05073CA7423D}" srcId="{3327BDCE-1206-49D1-95E8-3A7FFC0C0171}" destId="{4DDACFA7-292A-4541-B1A9-F35CE623DD59}" srcOrd="4" destOrd="0" parTransId="{778B59A5-1745-4394-81F6-A67A93253434}" sibTransId="{20F85AA7-3294-4339-B967-F466B9CB3F67}"/>
    <dgm:cxn modelId="{89080C90-1B41-4787-A2E8-2705FF558791}" srcId="{3327BDCE-1206-49D1-95E8-3A7FFC0C0171}" destId="{0B8654EE-E1EC-47A2-8D5C-62DF3CD20BA4}" srcOrd="3" destOrd="0" parTransId="{13E4457F-5998-44CF-8065-00F82DE390DF}" sibTransId="{0A899D44-9AB3-44C2-A58A-DED693ABA702}"/>
    <dgm:cxn modelId="{4EA835A9-BE9D-4DEB-9FBE-C11E266C48A7}" type="presOf" srcId="{6A54E29F-E3B0-4A2E-BF46-2F88FB82AFC0}" destId="{3F15B68F-8600-4E37-8B70-AAE984473FF1}" srcOrd="0" destOrd="2" presId="urn:microsoft.com/office/officeart/2005/8/layout/vList5"/>
    <dgm:cxn modelId="{62C65A05-6A88-4173-B793-557C4A54E929}" srcId="{3E4E78B5-146E-4101-B9F9-85535828A1A6}" destId="{C7C0642F-41A3-4D80-8B0B-3A8924643B54}" srcOrd="0" destOrd="0" parTransId="{4BF6D289-F3BA-4869-BC26-643C0D3F585F}" sibTransId="{26DCD707-0135-4FFC-A41F-061896EC8CAB}"/>
    <dgm:cxn modelId="{CF9D44E4-9F3F-4A59-937A-3BD170193A5E}" srcId="{3E4E78B5-146E-4101-B9F9-85535828A1A6}" destId="{EAA559C1-2533-4234-9A6D-59EE1DD1714A}" srcOrd="3" destOrd="0" parTransId="{5AD7B13B-B4F2-42BC-96D9-8379562063D4}" sibTransId="{381E6B7E-5B75-46AE-9539-8B3BC50A557D}"/>
    <dgm:cxn modelId="{A00D64F7-E2B1-4E64-ADBB-E14BFE8BAD68}" srcId="{3E4E78B5-146E-4101-B9F9-85535828A1A6}" destId="{11790F8A-5C46-459E-9D6B-2589A2F49874}" srcOrd="2" destOrd="0" parTransId="{E37507EE-D58C-4CCE-A27C-2B8F7C6AEB44}" sibTransId="{14C2C7BB-DC1A-4133-AB17-124D72E4D5D1}"/>
    <dgm:cxn modelId="{EDFC14C5-2575-4E45-850C-872D87EFDDF5}" srcId="{417D3973-8D4C-4550-BB02-7FD07409F76B}" destId="{3327BDCE-1206-49D1-95E8-3A7FFC0C0171}" srcOrd="2" destOrd="0" parTransId="{54D35248-70FC-458B-AADA-3514AD98AD4F}" sibTransId="{36EE15F7-92CB-459D-A8DE-F807C701E969}"/>
    <dgm:cxn modelId="{558A56B2-118E-475E-84ED-24362E711928}" type="presOf" srcId="{C7C0642F-41A3-4D80-8B0B-3A8924643B54}" destId="{47F60878-FE57-4497-9022-04E04C93CFB0}" srcOrd="0" destOrd="0" presId="urn:microsoft.com/office/officeart/2005/8/layout/vList5"/>
    <dgm:cxn modelId="{94A5DBD1-53BF-453F-81EF-5BAB8892B2E4}" type="presOf" srcId="{B2A64A51-E477-41DC-9FBA-87F23FEB355F}" destId="{2A83AB6C-BF8C-40FD-BC62-842F3F80CB2B}" srcOrd="0" destOrd="0" presId="urn:microsoft.com/office/officeart/2005/8/layout/vList5"/>
    <dgm:cxn modelId="{9C8AAD1C-3A79-4142-94C0-5DFFF67C6B66}" type="presOf" srcId="{A5628BB1-FCC3-4119-8EF0-A90576611FBB}" destId="{71205D62-0A1B-447C-B235-720C9442E10A}" srcOrd="0" destOrd="0" presId="urn:microsoft.com/office/officeart/2005/8/layout/vList5"/>
    <dgm:cxn modelId="{F420EBE7-E246-407F-8A85-6E8BB14D2ED3}" srcId="{4FC507B9-1814-4C3A-BBD4-0CDF4D165D2C}" destId="{2EA3B012-2A21-4169-9BDD-BB961C41D492}" srcOrd="1" destOrd="0" parTransId="{BFCA8728-31C4-4CB6-B605-BE5DD9085334}" sibTransId="{6B4101DB-9A2A-4B05-BAF1-684F317447C4}"/>
    <dgm:cxn modelId="{C82A3871-E8AA-400B-993B-D117A6969658}" srcId="{4FC507B9-1814-4C3A-BBD4-0CDF4D165D2C}" destId="{6A54E29F-E3B0-4A2E-BF46-2F88FB82AFC0}" srcOrd="2" destOrd="0" parTransId="{EDEC3511-A743-4C2A-93F5-124FD125B699}" sibTransId="{78EA5303-7AB1-4E0D-AF47-34F22D987405}"/>
    <dgm:cxn modelId="{44DA84C1-0BC2-4150-BCB2-D8FDB7D756A9}" srcId="{3E4E78B5-146E-4101-B9F9-85535828A1A6}" destId="{680ECEC1-76F9-46D0-9E2F-AFD70AD74358}" srcOrd="1" destOrd="0" parTransId="{F4EA5772-E6E1-4E8F-9563-DA84659F8942}" sibTransId="{719479DC-11DC-4018-9055-90C1C88B5022}"/>
    <dgm:cxn modelId="{84579C4E-4B68-4107-96B5-0032540671BD}" type="presOf" srcId="{11790F8A-5C46-459E-9D6B-2589A2F49874}" destId="{47F60878-FE57-4497-9022-04E04C93CFB0}" srcOrd="0" destOrd="2" presId="urn:microsoft.com/office/officeart/2005/8/layout/vList5"/>
    <dgm:cxn modelId="{F73A36C2-7A83-4B1B-AA8D-494DA3C290EC}" srcId="{417D3973-8D4C-4550-BB02-7FD07409F76B}" destId="{3E4E78B5-146E-4101-B9F9-85535828A1A6}" srcOrd="1" destOrd="0" parTransId="{6B421187-D3A2-4B13-826A-627E920BC906}" sibTransId="{E496F379-75E6-4B97-A481-3ABE48DE5DDE}"/>
    <dgm:cxn modelId="{4B4035EC-044B-4432-8BD8-7EC9E970F3FC}" srcId="{4FC507B9-1814-4C3A-BBD4-0CDF4D165D2C}" destId="{8B003ADF-37C2-4DFD-A6ED-AE704C93FC79}" srcOrd="0" destOrd="0" parTransId="{DD867018-6BF1-45DB-A7AD-C84997F0064E}" sibTransId="{11F39E9B-0E10-4A02-B434-5F1E716A7A56}"/>
    <dgm:cxn modelId="{218FD32E-96D4-4E89-A2E0-ACA31FEA87EA}" type="presOf" srcId="{047E8198-A81B-4A30-B304-ADC9CEAF8C12}" destId="{2A83AB6C-BF8C-40FD-BC62-842F3F80CB2B}" srcOrd="0" destOrd="2" presId="urn:microsoft.com/office/officeart/2005/8/layout/vList5"/>
    <dgm:cxn modelId="{BADC6424-D43B-4961-81A7-995A8D47E7CF}" type="presOf" srcId="{3E4E78B5-146E-4101-B9F9-85535828A1A6}" destId="{36E87ED2-3931-4F69-A4B0-499F63188924}" srcOrd="0" destOrd="0" presId="urn:microsoft.com/office/officeart/2005/8/layout/vList5"/>
    <dgm:cxn modelId="{51B9BA05-EAA6-4FDE-81E4-3DEECB984149}" srcId="{4FC507B9-1814-4C3A-BBD4-0CDF4D165D2C}" destId="{1B577D63-83C3-41C1-9995-0FC88C1BA699}" srcOrd="3" destOrd="0" parTransId="{DC3331F8-CE0C-411E-90F9-A2ECD757D06A}" sibTransId="{F3C5EA7D-E935-4D42-937E-89D5E874498B}"/>
    <dgm:cxn modelId="{93541316-C76D-45A5-B489-EFD4B753BC6C}" type="presOf" srcId="{0B8654EE-E1EC-47A2-8D5C-62DF3CD20BA4}" destId="{2A83AB6C-BF8C-40FD-BC62-842F3F80CB2B}" srcOrd="0" destOrd="3" presId="urn:microsoft.com/office/officeart/2005/8/layout/vList5"/>
    <dgm:cxn modelId="{C14921B1-4DC8-4734-8923-C18CA17F453B}" type="presOf" srcId="{8B003ADF-37C2-4DFD-A6ED-AE704C93FC79}" destId="{3F15B68F-8600-4E37-8B70-AAE984473FF1}" srcOrd="0" destOrd="0" presId="urn:microsoft.com/office/officeart/2005/8/layout/vList5"/>
    <dgm:cxn modelId="{25750BA2-DF20-49A6-8BA5-0CE324E22D03}" type="presOf" srcId="{3327BDCE-1206-49D1-95E8-3A7FFC0C0171}" destId="{D30F7773-9454-47E8-A513-7A5FD98B7FB3}" srcOrd="0" destOrd="0" presId="urn:microsoft.com/office/officeart/2005/8/layout/vList5"/>
    <dgm:cxn modelId="{85298D06-37F4-4323-9EA6-06178132FF38}" type="presOf" srcId="{417D3973-8D4C-4550-BB02-7FD07409F76B}" destId="{9DF509DC-C0CF-45D0-85E4-DA2E567F2866}" srcOrd="0" destOrd="0" presId="urn:microsoft.com/office/officeart/2005/8/layout/vList5"/>
    <dgm:cxn modelId="{003108A8-8171-41C4-85E9-C62789B14853}" type="presOf" srcId="{5F2F0408-1402-435F-BA3F-B55F4FB4E007}" destId="{2A83AB6C-BF8C-40FD-BC62-842F3F80CB2B}" srcOrd="0" destOrd="1" presId="urn:microsoft.com/office/officeart/2005/8/layout/vList5"/>
    <dgm:cxn modelId="{22D3B9C8-43FD-4FB2-B7DB-3B5599FD85C3}" srcId="{3327BDCE-1206-49D1-95E8-3A7FFC0C0171}" destId="{B2A64A51-E477-41DC-9FBA-87F23FEB355F}" srcOrd="0" destOrd="0" parTransId="{F720D435-D6A7-4BC3-BFF7-909F1FF36574}" sibTransId="{B3125510-0F0B-429F-BD08-84CE281A70EC}"/>
    <dgm:cxn modelId="{9FC5B76D-3D7D-4D75-976C-950EA22C3E65}" srcId="{3327BDCE-1206-49D1-95E8-3A7FFC0C0171}" destId="{047E8198-A81B-4A30-B304-ADC9CEAF8C12}" srcOrd="2" destOrd="0" parTransId="{58D0E7C5-F3BF-42BC-8BE1-5BFB30D8BA3D}" sibTransId="{6D1193B2-46E8-4F39-AEEB-E0145FEC4479}"/>
    <dgm:cxn modelId="{B807746F-BAC3-49FE-86F0-883EA09E0304}" type="presOf" srcId="{EAA559C1-2533-4234-9A6D-59EE1DD1714A}" destId="{47F60878-FE57-4497-9022-04E04C93CFB0}" srcOrd="0" destOrd="3" presId="urn:microsoft.com/office/officeart/2005/8/layout/vList5"/>
    <dgm:cxn modelId="{F0EFD8E6-4CC9-4F8B-9A1C-62402119C1C9}" type="presOf" srcId="{1B577D63-83C3-41C1-9995-0FC88C1BA699}" destId="{3F15B68F-8600-4E37-8B70-AAE984473FF1}" srcOrd="0" destOrd="3" presId="urn:microsoft.com/office/officeart/2005/8/layout/vList5"/>
    <dgm:cxn modelId="{610DA586-0F4C-42F0-97C3-8623CA3ACE97}" type="presOf" srcId="{4FC507B9-1814-4C3A-BBD4-0CDF4D165D2C}" destId="{3DA3C2B6-15C2-4963-9DEC-C89E1CCDD23F}" srcOrd="0" destOrd="0" presId="urn:microsoft.com/office/officeart/2005/8/layout/vList5"/>
    <dgm:cxn modelId="{11DA06A5-47A0-41FF-9D0A-4214C23DB0A3}" type="presOf" srcId="{4DDACFA7-292A-4541-B1A9-F35CE623DD59}" destId="{2A83AB6C-BF8C-40FD-BC62-842F3F80CB2B}" srcOrd="0" destOrd="4" presId="urn:microsoft.com/office/officeart/2005/8/layout/vList5"/>
    <dgm:cxn modelId="{5AF4AD60-F548-48BE-B62E-B7403B10C0B1}" type="presOf" srcId="{2EA3B012-2A21-4169-9BDD-BB961C41D492}" destId="{3F15B68F-8600-4E37-8B70-AAE984473FF1}" srcOrd="0" destOrd="1" presId="urn:microsoft.com/office/officeart/2005/8/layout/vList5"/>
    <dgm:cxn modelId="{5AE783B1-4147-4506-BEAC-0D1BD9846910}" srcId="{3327BDCE-1206-49D1-95E8-3A7FFC0C0171}" destId="{5F2F0408-1402-435F-BA3F-B55F4FB4E007}" srcOrd="1" destOrd="0" parTransId="{ABA75464-25BC-47E8-BED2-E1DE46AE1DD7}" sibTransId="{65F2516F-D1A0-4B0B-A7D9-7D4737775914}"/>
    <dgm:cxn modelId="{44805028-89DA-4D57-8408-754D737D4D25}" srcId="{417D3973-8D4C-4550-BB02-7FD07409F76B}" destId="{4FC507B9-1814-4C3A-BBD4-0CDF4D165D2C}" srcOrd="0" destOrd="0" parTransId="{2F3FC9B0-22F3-4C0A-A077-BCDCF1781230}" sibTransId="{F89CDA58-BACE-4153-9D09-20CABE3EDA44}"/>
    <dgm:cxn modelId="{1959BC76-649B-4564-919A-DAC6EDBF439F}" type="presOf" srcId="{680ECEC1-76F9-46D0-9E2F-AFD70AD74358}" destId="{47F60878-FE57-4497-9022-04E04C93CFB0}" srcOrd="0" destOrd="1" presId="urn:microsoft.com/office/officeart/2005/8/layout/vList5"/>
    <dgm:cxn modelId="{B1F5DE64-DBB5-49C3-A98F-CEC4E3F2B12E}" srcId="{417D3973-8D4C-4550-BB02-7FD07409F76B}" destId="{A5628BB1-FCC3-4119-8EF0-A90576611FBB}" srcOrd="3" destOrd="0" parTransId="{FEB46838-A850-4968-801C-82EFAC37E72B}" sibTransId="{DD8DFD53-AE6C-4905-BFBC-BDDD64DAEBDD}"/>
    <dgm:cxn modelId="{A1CC23EB-417E-41E3-A318-0396495F9383}" type="presParOf" srcId="{9DF509DC-C0CF-45D0-85E4-DA2E567F2866}" destId="{D356A358-F300-4FE2-8AAD-E64F6E378866}" srcOrd="0" destOrd="0" presId="urn:microsoft.com/office/officeart/2005/8/layout/vList5"/>
    <dgm:cxn modelId="{C4F5DC89-24E9-44C1-88F7-6D215D3E2F48}" type="presParOf" srcId="{D356A358-F300-4FE2-8AAD-E64F6E378866}" destId="{3DA3C2B6-15C2-4963-9DEC-C89E1CCDD23F}" srcOrd="0" destOrd="0" presId="urn:microsoft.com/office/officeart/2005/8/layout/vList5"/>
    <dgm:cxn modelId="{5AA40693-08B2-45DA-87DD-70085CE5C033}" type="presParOf" srcId="{D356A358-F300-4FE2-8AAD-E64F6E378866}" destId="{3F15B68F-8600-4E37-8B70-AAE984473FF1}" srcOrd="1" destOrd="0" presId="urn:microsoft.com/office/officeart/2005/8/layout/vList5"/>
    <dgm:cxn modelId="{A557E6A5-E3AF-4B5D-AA69-89CBDE1E5C45}" type="presParOf" srcId="{9DF509DC-C0CF-45D0-85E4-DA2E567F2866}" destId="{476C99A4-DE67-4389-A91E-08A4AFFD87D0}" srcOrd="1" destOrd="0" presId="urn:microsoft.com/office/officeart/2005/8/layout/vList5"/>
    <dgm:cxn modelId="{DDAEF038-0E48-4098-B572-9664C06B5C60}" type="presParOf" srcId="{9DF509DC-C0CF-45D0-85E4-DA2E567F2866}" destId="{F0807DDA-25CD-462B-ACF9-C97D90495D6D}" srcOrd="2" destOrd="0" presId="urn:microsoft.com/office/officeart/2005/8/layout/vList5"/>
    <dgm:cxn modelId="{105ADCCD-0254-453B-A772-BE482FBA77D6}" type="presParOf" srcId="{F0807DDA-25CD-462B-ACF9-C97D90495D6D}" destId="{36E87ED2-3931-4F69-A4B0-499F63188924}" srcOrd="0" destOrd="0" presId="urn:microsoft.com/office/officeart/2005/8/layout/vList5"/>
    <dgm:cxn modelId="{A66E95F7-68B4-4A15-BDB1-751CB7B8D51B}" type="presParOf" srcId="{F0807DDA-25CD-462B-ACF9-C97D90495D6D}" destId="{47F60878-FE57-4497-9022-04E04C93CFB0}" srcOrd="1" destOrd="0" presId="urn:microsoft.com/office/officeart/2005/8/layout/vList5"/>
    <dgm:cxn modelId="{5DFBB1D9-B0B6-470D-AC96-F9ED23169D37}" type="presParOf" srcId="{9DF509DC-C0CF-45D0-85E4-DA2E567F2866}" destId="{EDE85B0B-ED86-4393-9EE4-BF05052F141D}" srcOrd="3" destOrd="0" presId="urn:microsoft.com/office/officeart/2005/8/layout/vList5"/>
    <dgm:cxn modelId="{196635AF-DFA5-475C-B958-F47108B5485A}" type="presParOf" srcId="{9DF509DC-C0CF-45D0-85E4-DA2E567F2866}" destId="{206882ED-1418-4495-A157-4509F8B9719F}" srcOrd="4" destOrd="0" presId="urn:microsoft.com/office/officeart/2005/8/layout/vList5"/>
    <dgm:cxn modelId="{A3AD07C2-1C83-4C94-B98F-A257BAC92F49}" type="presParOf" srcId="{206882ED-1418-4495-A157-4509F8B9719F}" destId="{D30F7773-9454-47E8-A513-7A5FD98B7FB3}" srcOrd="0" destOrd="0" presId="urn:microsoft.com/office/officeart/2005/8/layout/vList5"/>
    <dgm:cxn modelId="{B3A45BDB-ABE5-4DDC-9958-D5C77FBA2FE6}" type="presParOf" srcId="{206882ED-1418-4495-A157-4509F8B9719F}" destId="{2A83AB6C-BF8C-40FD-BC62-842F3F80CB2B}" srcOrd="1" destOrd="0" presId="urn:microsoft.com/office/officeart/2005/8/layout/vList5"/>
    <dgm:cxn modelId="{FB4790E1-F929-4BB7-B42B-7A3DA262A27A}" type="presParOf" srcId="{9DF509DC-C0CF-45D0-85E4-DA2E567F2866}" destId="{B8EF5266-01ED-43A4-BC77-C6DE24FF0C08}" srcOrd="5" destOrd="0" presId="urn:microsoft.com/office/officeart/2005/8/layout/vList5"/>
    <dgm:cxn modelId="{05AF3608-AB11-46EE-89BA-5EED7E8649BF}" type="presParOf" srcId="{9DF509DC-C0CF-45D0-85E4-DA2E567F2866}" destId="{9F714674-B8D8-434F-A508-D3A7B9481921}" srcOrd="6" destOrd="0" presId="urn:microsoft.com/office/officeart/2005/8/layout/vList5"/>
    <dgm:cxn modelId="{DF8485F1-A5F4-4BA1-883D-15D9CCD3971B}" type="presParOf" srcId="{9F714674-B8D8-434F-A508-D3A7B9481921}" destId="{71205D62-0A1B-447C-B235-720C9442E10A}" srcOrd="0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D4CAA3-1335-4EDF-B4E3-602C6880EFBB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D8935D-3411-4289-86EA-FE067C234B2F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Внешняя оценка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2AB21584-A761-46C1-BE8E-05F18990C399}" type="parTrans" cxnId="{8FBA862A-C017-4026-8C0C-C12CA6E817B1}">
      <dgm:prSet/>
      <dgm:spPr/>
      <dgm:t>
        <a:bodyPr/>
        <a:lstStyle/>
        <a:p>
          <a:endParaRPr lang="ru-RU"/>
        </a:p>
      </dgm:t>
    </dgm:pt>
    <dgm:pt modelId="{03AA95D7-1F95-4A74-A818-EDF9FB187217}" type="sibTrans" cxnId="{8FBA862A-C017-4026-8C0C-C12CA6E817B1}">
      <dgm:prSet/>
      <dgm:spPr/>
      <dgm:t>
        <a:bodyPr/>
        <a:lstStyle/>
        <a:p>
          <a:endParaRPr lang="ru-RU"/>
        </a:p>
      </dgm:t>
    </dgm:pt>
    <dgm:pt modelId="{E53D1C7C-55C7-41E9-A059-55999411E343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Текущая оценка</a:t>
          </a:r>
          <a:endParaRPr lang="ru-RU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C548D85-69C9-438C-93F8-691B45087A10}" type="parTrans" cxnId="{788D0344-0DD0-4593-AF80-51DCB2703CE7}">
      <dgm:prSet/>
      <dgm:spPr/>
      <dgm:t>
        <a:bodyPr/>
        <a:lstStyle/>
        <a:p>
          <a:endParaRPr lang="ru-RU"/>
        </a:p>
      </dgm:t>
    </dgm:pt>
    <dgm:pt modelId="{E3A5B723-5D5C-4F52-84CC-0BDF7534C6EC}" type="sibTrans" cxnId="{788D0344-0DD0-4593-AF80-51DCB2703CE7}">
      <dgm:prSet/>
      <dgm:spPr/>
      <dgm:t>
        <a:bodyPr/>
        <a:lstStyle/>
        <a:p>
          <a:endParaRPr lang="ru-RU"/>
        </a:p>
      </dgm:t>
    </dgm:pt>
    <dgm:pt modelId="{57B670FB-B1CA-4B45-A0BC-5378E9037CE7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Промежуточная аттестация</a:t>
          </a:r>
          <a:endParaRPr lang="ru-RU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981CAC8-6153-416D-A170-5FF245C10C37}" type="parTrans" cxnId="{A9218818-959C-4ABA-9A96-9EB2E337B28C}">
      <dgm:prSet/>
      <dgm:spPr/>
      <dgm:t>
        <a:bodyPr/>
        <a:lstStyle/>
        <a:p>
          <a:endParaRPr lang="ru-RU"/>
        </a:p>
      </dgm:t>
    </dgm:pt>
    <dgm:pt modelId="{07E238DA-2435-4C89-99A9-41EADB8E3376}" type="sibTrans" cxnId="{A9218818-959C-4ABA-9A96-9EB2E337B28C}">
      <dgm:prSet/>
      <dgm:spPr/>
      <dgm:t>
        <a:bodyPr/>
        <a:lstStyle/>
        <a:p>
          <a:endParaRPr lang="ru-RU"/>
        </a:p>
      </dgm:t>
    </dgm:pt>
    <dgm:pt modelId="{B698CB23-296B-4F63-93CD-A3D438678B30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Внутренняя оценка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76215876-678F-4E29-A3E6-7F9F547B3EA5}" type="parTrans" cxnId="{E342C5DE-3499-4C47-8CF2-635F918C3356}">
      <dgm:prSet/>
      <dgm:spPr/>
      <dgm:t>
        <a:bodyPr/>
        <a:lstStyle/>
        <a:p>
          <a:endParaRPr lang="ru-RU"/>
        </a:p>
      </dgm:t>
    </dgm:pt>
    <dgm:pt modelId="{6BEA027C-7490-4781-944B-BE8DD195A737}" type="sibTrans" cxnId="{E342C5DE-3499-4C47-8CF2-635F918C3356}">
      <dgm:prSet/>
      <dgm:spPr/>
      <dgm:t>
        <a:bodyPr/>
        <a:lstStyle/>
        <a:p>
          <a:endParaRPr lang="ru-RU"/>
        </a:p>
      </dgm:t>
    </dgm:pt>
    <dgm:pt modelId="{669E696D-CA13-4080-9A58-A899B23B48D5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Государственная итоговая аттестация</a:t>
          </a:r>
          <a:endParaRPr lang="ru-RU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8FF3CB8-4D87-4024-B089-70C78BAF7B31}" type="parTrans" cxnId="{3A139A62-761E-42BC-BE41-07812CB8348A}">
      <dgm:prSet/>
      <dgm:spPr/>
      <dgm:t>
        <a:bodyPr/>
        <a:lstStyle/>
        <a:p>
          <a:endParaRPr lang="ru-RU"/>
        </a:p>
      </dgm:t>
    </dgm:pt>
    <dgm:pt modelId="{22F304CE-6812-4881-AB9B-2B2D1733EA76}" type="sibTrans" cxnId="{3A139A62-761E-42BC-BE41-07812CB8348A}">
      <dgm:prSet/>
      <dgm:spPr/>
      <dgm:t>
        <a:bodyPr/>
        <a:lstStyle/>
        <a:p>
          <a:endParaRPr lang="ru-RU"/>
        </a:p>
      </dgm:t>
    </dgm:pt>
    <dgm:pt modelId="{97415A6C-AFB0-4493-8D32-382F26C6C31D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ВПР</a:t>
          </a:r>
          <a:endParaRPr lang="ru-RU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998C3E-6B43-43A0-85F5-059FE3A702BC}" type="parTrans" cxnId="{39FB9CE3-5E00-4B38-AF29-BD055B227960}">
      <dgm:prSet/>
      <dgm:spPr/>
      <dgm:t>
        <a:bodyPr/>
        <a:lstStyle/>
        <a:p>
          <a:endParaRPr lang="ru-RU"/>
        </a:p>
      </dgm:t>
    </dgm:pt>
    <dgm:pt modelId="{18D8B9FC-9EAF-46DE-9EC5-E44DDD7F31B7}" type="sibTrans" cxnId="{39FB9CE3-5E00-4B38-AF29-BD055B227960}">
      <dgm:prSet/>
      <dgm:spPr/>
      <dgm:t>
        <a:bodyPr/>
        <a:lstStyle/>
        <a:p>
          <a:endParaRPr lang="ru-RU"/>
        </a:p>
      </dgm:t>
    </dgm:pt>
    <dgm:pt modelId="{594390AE-A2EE-4EB6-80E7-6AE9CF590128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Стартовые диагностические работы</a:t>
          </a:r>
          <a:endParaRPr lang="ru-RU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C0A9E63-F74A-41DC-9D6E-0054990C0975}" type="parTrans" cxnId="{8EBCA72A-DEC2-45A5-92E1-2BB15F19CF8A}">
      <dgm:prSet/>
      <dgm:spPr/>
      <dgm:t>
        <a:bodyPr/>
        <a:lstStyle/>
        <a:p>
          <a:endParaRPr lang="ru-RU"/>
        </a:p>
      </dgm:t>
    </dgm:pt>
    <dgm:pt modelId="{CF307A7E-4A27-4077-80E3-39B05AC92B1F}" type="sibTrans" cxnId="{8EBCA72A-DEC2-45A5-92E1-2BB15F19CF8A}">
      <dgm:prSet/>
      <dgm:spPr/>
      <dgm:t>
        <a:bodyPr/>
        <a:lstStyle/>
        <a:p>
          <a:endParaRPr lang="ru-RU"/>
        </a:p>
      </dgm:t>
    </dgm:pt>
    <dgm:pt modelId="{245E1A0D-96D2-44F0-A36E-16E5BB9EF012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Комплексные диагностические работы</a:t>
          </a:r>
          <a:endParaRPr lang="ru-RU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88D16B7-82C9-4A49-83B9-1CD025B80B82}" type="parTrans" cxnId="{C7C5002E-6B05-4DC9-BF3F-E8C79B42E4A9}">
      <dgm:prSet/>
      <dgm:spPr/>
      <dgm:t>
        <a:bodyPr/>
        <a:lstStyle/>
        <a:p>
          <a:endParaRPr lang="ru-RU"/>
        </a:p>
      </dgm:t>
    </dgm:pt>
    <dgm:pt modelId="{46943B6D-8F6D-44A6-86C0-131521459313}" type="sibTrans" cxnId="{C7C5002E-6B05-4DC9-BF3F-E8C79B42E4A9}">
      <dgm:prSet/>
      <dgm:spPr/>
      <dgm:t>
        <a:bodyPr/>
        <a:lstStyle/>
        <a:p>
          <a:endParaRPr lang="ru-RU"/>
        </a:p>
      </dgm:t>
    </dgm:pt>
    <dgm:pt modelId="{182CFE8C-1DF0-42EC-9C6E-47363C6D6EAF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Мониторинговые исследования федерального, регионального и муниципального уровней</a:t>
          </a:r>
          <a:endParaRPr lang="ru-RU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8C6F727-F359-4318-83C9-640902FE50DF}" type="parTrans" cxnId="{1F014A57-6B3F-40EF-A732-5582BA68A0E9}">
      <dgm:prSet/>
      <dgm:spPr/>
      <dgm:t>
        <a:bodyPr/>
        <a:lstStyle/>
        <a:p>
          <a:endParaRPr lang="ru-RU"/>
        </a:p>
      </dgm:t>
    </dgm:pt>
    <dgm:pt modelId="{4C84FFFF-458A-46D9-A884-8DA7D298386A}" type="sibTrans" cxnId="{1F014A57-6B3F-40EF-A732-5582BA68A0E9}">
      <dgm:prSet/>
      <dgm:spPr/>
      <dgm:t>
        <a:bodyPr/>
        <a:lstStyle/>
        <a:p>
          <a:endParaRPr lang="ru-RU"/>
        </a:p>
      </dgm:t>
    </dgm:pt>
    <dgm:pt modelId="{37DCA5DE-386A-4252-B2FC-07741D776485}" type="pres">
      <dgm:prSet presAssocID="{BBD4CAA3-1335-4EDF-B4E3-602C6880EFB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F0D2C9A-56BD-40D8-B5FA-D77F1D121931}" type="pres">
      <dgm:prSet presAssocID="{3DD8935D-3411-4289-86EA-FE067C234B2F}" presName="linNode" presStyleCnt="0"/>
      <dgm:spPr/>
    </dgm:pt>
    <dgm:pt modelId="{5B7611B5-D1B7-4E2F-830C-767CCA862786}" type="pres">
      <dgm:prSet presAssocID="{3DD8935D-3411-4289-86EA-FE067C234B2F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A9599A-4BA9-44F6-AC3A-A0ECECD9B340}" type="pres">
      <dgm:prSet presAssocID="{3DD8935D-3411-4289-86EA-FE067C234B2F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EC22B7-2765-4950-9B56-2AD8F5F2993D}" type="pres">
      <dgm:prSet presAssocID="{03AA95D7-1F95-4A74-A818-EDF9FB187217}" presName="spacing" presStyleCnt="0"/>
      <dgm:spPr/>
    </dgm:pt>
    <dgm:pt modelId="{1601F934-37D7-41CF-98E1-9C380943908B}" type="pres">
      <dgm:prSet presAssocID="{B698CB23-296B-4F63-93CD-A3D438678B30}" presName="linNode" presStyleCnt="0"/>
      <dgm:spPr/>
    </dgm:pt>
    <dgm:pt modelId="{FC5CC5A6-4044-4FC1-B89B-BA61A886499C}" type="pres">
      <dgm:prSet presAssocID="{B698CB23-296B-4F63-93CD-A3D438678B30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DC7E60-959B-4F2A-8223-DF85B8A179EB}" type="pres">
      <dgm:prSet presAssocID="{B698CB23-296B-4F63-93CD-A3D438678B30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090DDE-2B1C-41FC-BFE0-239D160A5DC9}" type="presOf" srcId="{B698CB23-296B-4F63-93CD-A3D438678B30}" destId="{FC5CC5A6-4044-4FC1-B89B-BA61A886499C}" srcOrd="0" destOrd="0" presId="urn:microsoft.com/office/officeart/2005/8/layout/vList6"/>
    <dgm:cxn modelId="{CA21DD49-34D7-45EB-AF8C-C9E501EFB6EC}" type="presOf" srcId="{669E696D-CA13-4080-9A58-A899B23B48D5}" destId="{2BDC7E60-959B-4F2A-8223-DF85B8A179EB}" srcOrd="0" destOrd="0" presId="urn:microsoft.com/office/officeart/2005/8/layout/vList6"/>
    <dgm:cxn modelId="{A9218818-959C-4ABA-9A96-9EB2E337B28C}" srcId="{3DD8935D-3411-4289-86EA-FE067C234B2F}" destId="{57B670FB-B1CA-4B45-A0BC-5378E9037CE7}" srcOrd="1" destOrd="0" parTransId="{4981CAC8-6153-416D-A170-5FF245C10C37}" sibTransId="{07E238DA-2435-4C89-99A9-41EADB8E3376}"/>
    <dgm:cxn modelId="{1F014A57-6B3F-40EF-A732-5582BA68A0E9}" srcId="{B698CB23-296B-4F63-93CD-A3D438678B30}" destId="{182CFE8C-1DF0-42EC-9C6E-47363C6D6EAF}" srcOrd="2" destOrd="0" parTransId="{A8C6F727-F359-4318-83C9-640902FE50DF}" sibTransId="{4C84FFFF-458A-46D9-A884-8DA7D298386A}"/>
    <dgm:cxn modelId="{39FB9CE3-5E00-4B38-AF29-BD055B227960}" srcId="{B698CB23-296B-4F63-93CD-A3D438678B30}" destId="{97415A6C-AFB0-4493-8D32-382F26C6C31D}" srcOrd="1" destOrd="0" parTransId="{EC998C3E-6B43-43A0-85F5-059FE3A702BC}" sibTransId="{18D8B9FC-9EAF-46DE-9EC5-E44DDD7F31B7}"/>
    <dgm:cxn modelId="{6F060405-2959-4E80-9D5E-98E1986F6E34}" type="presOf" srcId="{BBD4CAA3-1335-4EDF-B4E3-602C6880EFBB}" destId="{37DCA5DE-386A-4252-B2FC-07741D776485}" srcOrd="0" destOrd="0" presId="urn:microsoft.com/office/officeart/2005/8/layout/vList6"/>
    <dgm:cxn modelId="{788D0344-0DD0-4593-AF80-51DCB2703CE7}" srcId="{3DD8935D-3411-4289-86EA-FE067C234B2F}" destId="{E53D1C7C-55C7-41E9-A059-55999411E343}" srcOrd="0" destOrd="0" parTransId="{7C548D85-69C9-438C-93F8-691B45087A10}" sibTransId="{E3A5B723-5D5C-4F52-84CC-0BDF7534C6EC}"/>
    <dgm:cxn modelId="{F6B34666-56B2-46F3-B8D9-D98C1D4D2275}" type="presOf" srcId="{245E1A0D-96D2-44F0-A36E-16E5BB9EF012}" destId="{62A9599A-4BA9-44F6-AC3A-A0ECECD9B340}" srcOrd="0" destOrd="3" presId="urn:microsoft.com/office/officeart/2005/8/layout/vList6"/>
    <dgm:cxn modelId="{18C1EF3C-113F-4332-A372-20517572AAD6}" type="presOf" srcId="{182CFE8C-1DF0-42EC-9C6E-47363C6D6EAF}" destId="{2BDC7E60-959B-4F2A-8223-DF85B8A179EB}" srcOrd="0" destOrd="2" presId="urn:microsoft.com/office/officeart/2005/8/layout/vList6"/>
    <dgm:cxn modelId="{1C8617BE-630A-4A12-9224-CFE687DDC46A}" type="presOf" srcId="{3DD8935D-3411-4289-86EA-FE067C234B2F}" destId="{5B7611B5-D1B7-4E2F-830C-767CCA862786}" srcOrd="0" destOrd="0" presId="urn:microsoft.com/office/officeart/2005/8/layout/vList6"/>
    <dgm:cxn modelId="{FA09E864-7AEA-4165-B004-D80CED5A3561}" type="presOf" srcId="{57B670FB-B1CA-4B45-A0BC-5378E9037CE7}" destId="{62A9599A-4BA9-44F6-AC3A-A0ECECD9B340}" srcOrd="0" destOrd="1" presId="urn:microsoft.com/office/officeart/2005/8/layout/vList6"/>
    <dgm:cxn modelId="{E342C5DE-3499-4C47-8CF2-635F918C3356}" srcId="{BBD4CAA3-1335-4EDF-B4E3-602C6880EFBB}" destId="{B698CB23-296B-4F63-93CD-A3D438678B30}" srcOrd="1" destOrd="0" parTransId="{76215876-678F-4E29-A3E6-7F9F547B3EA5}" sibTransId="{6BEA027C-7490-4781-944B-BE8DD195A737}"/>
    <dgm:cxn modelId="{C7C5002E-6B05-4DC9-BF3F-E8C79B42E4A9}" srcId="{3DD8935D-3411-4289-86EA-FE067C234B2F}" destId="{245E1A0D-96D2-44F0-A36E-16E5BB9EF012}" srcOrd="3" destOrd="0" parTransId="{188D16B7-82C9-4A49-83B9-1CD025B80B82}" sibTransId="{46943B6D-8F6D-44A6-86C0-131521459313}"/>
    <dgm:cxn modelId="{9A42E5ED-517F-417D-8B87-37A904A818A8}" type="presOf" srcId="{97415A6C-AFB0-4493-8D32-382F26C6C31D}" destId="{2BDC7E60-959B-4F2A-8223-DF85B8A179EB}" srcOrd="0" destOrd="1" presId="urn:microsoft.com/office/officeart/2005/8/layout/vList6"/>
    <dgm:cxn modelId="{B802B0E8-9E45-4FFF-AC37-45B1ED7A9053}" type="presOf" srcId="{E53D1C7C-55C7-41E9-A059-55999411E343}" destId="{62A9599A-4BA9-44F6-AC3A-A0ECECD9B340}" srcOrd="0" destOrd="0" presId="urn:microsoft.com/office/officeart/2005/8/layout/vList6"/>
    <dgm:cxn modelId="{3A139A62-761E-42BC-BE41-07812CB8348A}" srcId="{B698CB23-296B-4F63-93CD-A3D438678B30}" destId="{669E696D-CA13-4080-9A58-A899B23B48D5}" srcOrd="0" destOrd="0" parTransId="{98FF3CB8-4D87-4024-B089-70C78BAF7B31}" sibTransId="{22F304CE-6812-4881-AB9B-2B2D1733EA76}"/>
    <dgm:cxn modelId="{8EBCA72A-DEC2-45A5-92E1-2BB15F19CF8A}" srcId="{3DD8935D-3411-4289-86EA-FE067C234B2F}" destId="{594390AE-A2EE-4EB6-80E7-6AE9CF590128}" srcOrd="2" destOrd="0" parTransId="{AC0A9E63-F74A-41DC-9D6E-0054990C0975}" sibTransId="{CF307A7E-4A27-4077-80E3-39B05AC92B1F}"/>
    <dgm:cxn modelId="{DA2E20CB-8D12-4CF5-85C7-0522CDF6E15C}" type="presOf" srcId="{594390AE-A2EE-4EB6-80E7-6AE9CF590128}" destId="{62A9599A-4BA9-44F6-AC3A-A0ECECD9B340}" srcOrd="0" destOrd="2" presId="urn:microsoft.com/office/officeart/2005/8/layout/vList6"/>
    <dgm:cxn modelId="{8FBA862A-C017-4026-8C0C-C12CA6E817B1}" srcId="{BBD4CAA3-1335-4EDF-B4E3-602C6880EFBB}" destId="{3DD8935D-3411-4289-86EA-FE067C234B2F}" srcOrd="0" destOrd="0" parTransId="{2AB21584-A761-46C1-BE8E-05F18990C399}" sibTransId="{03AA95D7-1F95-4A74-A818-EDF9FB187217}"/>
    <dgm:cxn modelId="{DD61042A-F647-42AB-8E63-EF3950B55C44}" type="presParOf" srcId="{37DCA5DE-386A-4252-B2FC-07741D776485}" destId="{5F0D2C9A-56BD-40D8-B5FA-D77F1D121931}" srcOrd="0" destOrd="0" presId="urn:microsoft.com/office/officeart/2005/8/layout/vList6"/>
    <dgm:cxn modelId="{A34193C1-E5ED-43FF-915F-316432B14335}" type="presParOf" srcId="{5F0D2C9A-56BD-40D8-B5FA-D77F1D121931}" destId="{5B7611B5-D1B7-4E2F-830C-767CCA862786}" srcOrd="0" destOrd="0" presId="urn:microsoft.com/office/officeart/2005/8/layout/vList6"/>
    <dgm:cxn modelId="{E7E03AEA-667F-4AD4-9D23-C89037C369AD}" type="presParOf" srcId="{5F0D2C9A-56BD-40D8-B5FA-D77F1D121931}" destId="{62A9599A-4BA9-44F6-AC3A-A0ECECD9B340}" srcOrd="1" destOrd="0" presId="urn:microsoft.com/office/officeart/2005/8/layout/vList6"/>
    <dgm:cxn modelId="{AB22CA6E-53FF-4904-AF5E-280267CFB088}" type="presParOf" srcId="{37DCA5DE-386A-4252-B2FC-07741D776485}" destId="{22EC22B7-2765-4950-9B56-2AD8F5F2993D}" srcOrd="1" destOrd="0" presId="urn:microsoft.com/office/officeart/2005/8/layout/vList6"/>
    <dgm:cxn modelId="{BB17D3FE-5559-400F-81CA-07FA4D646B07}" type="presParOf" srcId="{37DCA5DE-386A-4252-B2FC-07741D776485}" destId="{1601F934-37D7-41CF-98E1-9C380943908B}" srcOrd="2" destOrd="0" presId="urn:microsoft.com/office/officeart/2005/8/layout/vList6"/>
    <dgm:cxn modelId="{C2A4597F-4039-47A5-8B68-83292AA9A317}" type="presParOf" srcId="{1601F934-37D7-41CF-98E1-9C380943908B}" destId="{FC5CC5A6-4044-4FC1-B89B-BA61A886499C}" srcOrd="0" destOrd="0" presId="urn:microsoft.com/office/officeart/2005/8/layout/vList6"/>
    <dgm:cxn modelId="{5E288447-89B7-4359-AF8B-D26A7840737E}" type="presParOf" srcId="{1601F934-37D7-41CF-98E1-9C380943908B}" destId="{2BDC7E60-959B-4F2A-8223-DF85B8A179EB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D9A63-93A5-47CF-97E7-ABBDE1D4332A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C5766-7057-4C4A-8CB5-732CE7E7E7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D8B1-FC51-4C90-9F23-A1F909463436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1BAD9-2F13-4433-BAF5-98D71A45B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D8B1-FC51-4C90-9F23-A1F909463436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1BAD9-2F13-4433-BAF5-98D71A45B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D8B1-FC51-4C90-9F23-A1F909463436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1BAD9-2F13-4433-BAF5-98D71A45B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D8B1-FC51-4C90-9F23-A1F909463436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1BAD9-2F13-4433-BAF5-98D71A45B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D8B1-FC51-4C90-9F23-A1F909463436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1BAD9-2F13-4433-BAF5-98D71A45B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D8B1-FC51-4C90-9F23-A1F909463436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1BAD9-2F13-4433-BAF5-98D71A45B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D8B1-FC51-4C90-9F23-A1F909463436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1BAD9-2F13-4433-BAF5-98D71A45B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D8B1-FC51-4C90-9F23-A1F909463436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1BAD9-2F13-4433-BAF5-98D71A45B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D8B1-FC51-4C90-9F23-A1F909463436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1BAD9-2F13-4433-BAF5-98D71A45B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D8B1-FC51-4C90-9F23-A1F909463436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1BAD9-2F13-4433-BAF5-98D71A45B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D8B1-FC51-4C90-9F23-A1F909463436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1BAD9-2F13-4433-BAF5-98D71A45B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0D8B1-FC51-4C90-9F23-A1F909463436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1BAD9-2F13-4433-BAF5-98D71A45B4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&#1084;&#1077;&#1090;&#1086;&#1076;&#1080;&#1095;&#1077;&#1089;&#1082;&#1080;&#1077;/" TargetMode="External"/><Relationship Id="rId2" Type="http://schemas.openxmlformats.org/officeDocument/2006/relationships/hyperlink" Target="&#1057;&#1077;&#1084;&#1080;&#1085;&#1072;&#1088;%202023%20&#1060;&#1043;&#1054;&#1057;/&#1052;&#1077;&#1090;.&#1088;&#1077;&#1082;.&#1056;&#1060;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Специфика реализации новых ФООП  в 2023г и базовые компетентности учителя в современной школе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 smtClean="0"/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познакомить педагогических работников со спецификой Федеральных программ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Нормативные документы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Министерства РФ от 05.12.2022 №1063 «О внесении изменений в Порядок организации и осуществления образовательной деятельности по основным общеобразовательным программам, утвержденный приказом Министерства просвещения РФ от 22 марта 2021г №115, зарегистрирован Министерством юстиции РФ 15.02.2023 №72372, опубликован 16.02.2023,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вступает в силу 01.09.2023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Управление по надзору и контролю за соблюдением законодательства в сфере образования осуществляет контроль</a:t>
            </a:r>
          </a:p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 – график мероприятий по введению обновленного ФГОС ООО и ФГОС СОО</a:t>
            </a:r>
          </a:p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Деятельность предметных  ШМО</a:t>
            </a:r>
          </a:p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Разработка ОП ООО и ОП СОО в соответствии с обновленными ФГОС</a:t>
            </a:r>
          </a:p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Мониторинги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 работы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1285860"/>
          <a:ext cx="8229600" cy="507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2162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Рабочая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Фонд оценочных средств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Программа  формирования УУД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Условия реализации программы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558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Статья 4 ФЗ, пункт 4 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общеобразовательные программы подлежат приведению в соответствие с федеральными основными общеобразовательными программами не позднее 1 сентября 2023 года</a:t>
            </a:r>
          </a:p>
          <a:p>
            <a:r>
              <a:rPr lang="ru-RU" sz="2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успешного введения ФООП в 2023 :</a:t>
            </a:r>
          </a:p>
          <a:p>
            <a:pPr>
              <a:buFontTx/>
              <a:buChar char="-"/>
            </a:pPr>
            <a:r>
              <a:rPr lang="ru-RU" sz="18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накомство педагогических работников (включая классных руководителей, учителей-предметников, управленческие кадры школ) со спецификой Федеральных программ;</a:t>
            </a:r>
          </a:p>
          <a:p>
            <a:pPr>
              <a:buFontTx/>
              <a:buChar char="-"/>
            </a:pPr>
            <a:r>
              <a:rPr lang="ru-RU" sz="1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Приобретение новых педагогических компетенций;</a:t>
            </a:r>
          </a:p>
          <a:p>
            <a:pPr>
              <a:buFontTx/>
              <a:buChar char="-"/>
            </a:pPr>
            <a:r>
              <a:rPr lang="ru-RU" sz="1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Развитие профессионального мастерства с учетом требований новых нормативных документов в сфере образования.</a:t>
            </a:r>
          </a:p>
          <a:p>
            <a:pPr>
              <a:buFontTx/>
              <a:buChar char="-"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Цифровые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сервисы «Методические Рекомендации РФ» </a:t>
            </a:r>
            <a:endParaRPr lang="en-US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  <a:hlinkClick r:id="rId3"/>
              </a:rPr>
              <a:t>    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  <a:hlinkClick r:id="rId3"/>
              </a:rPr>
              <a:t>://Методические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Рекомендации .РФ</a:t>
            </a:r>
          </a:p>
          <a:p>
            <a:pPr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      раздел «ФООП2023»</a:t>
            </a:r>
          </a:p>
          <a:p>
            <a:pPr>
              <a:buNone/>
            </a:pP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     раздел «Профилактика»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1347788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Структура образовательной программы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ФООП являются основным документом, регламентирующим образовательную деятельность организации в единстве урочной и внеурочной деятельности при учете требований обновленных ФГОС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Единая система оценки достижения обучающимися </a:t>
            </a:r>
            <a:r>
              <a:rPr lang="ru-RU" sz="2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планируемых результатов</a:t>
            </a:r>
            <a:br>
              <a:rPr lang="ru-RU" sz="2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критериальное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оценивание</a:t>
            </a:r>
            <a:r>
              <a:rPr lang="ru-RU" sz="2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 с ресурсом «Единое содержание образования»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305802"/>
            <a:ext cx="7286676" cy="521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4RLFB6CANHWS42CA5MCFJWCACA9X1XCAWS4C1XCANLUIQYCAQBHTKDCADLQ6WICABV6VTGCACTTHULCAA025YTCA7BIRSGCATOQT1XCAPP2YWNCAOQU59ICA42YBD3CATHXRPICAPUYE50.jpg"/>
          <p:cNvPicPr>
            <a:picLocks noGrp="1" noChangeAspect="1"/>
          </p:cNvPicPr>
          <p:nvPr>
            <p:ph idx="1"/>
          </p:nvPr>
        </p:nvPicPr>
        <p:blipFill>
          <a:blip r:embed="rId2">
            <a:lum contrast="-20000"/>
          </a:blip>
          <a:stretch>
            <a:fillRect/>
          </a:stretch>
        </p:blipFill>
        <p:spPr>
          <a:xfrm>
            <a:off x="285720" y="428604"/>
            <a:ext cx="8504931" cy="6000792"/>
          </a:xfrm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2250</TotalTime>
  <Words>326</Words>
  <Application>Microsoft Office PowerPoint</Application>
  <PresentationFormat>Экран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Специфика реализации новых ФООП  в 2023г и базовые компетентности учителя в современной школе</vt:lpstr>
      <vt:lpstr>Нормативные документы</vt:lpstr>
      <vt:lpstr>План работы</vt:lpstr>
      <vt:lpstr>Статья 4 ФЗ, пункт 4  </vt:lpstr>
      <vt:lpstr>   Структура образовательной программы ФООП являются основным документом, регламентирующим образовательную деятельность организации в единстве урочной и внеурочной деятельности при учете требований обновленных ФГОС  </vt:lpstr>
      <vt:lpstr>Единая система оценки достижения обучающимися планируемых результатов (критериальное оценивание)</vt:lpstr>
      <vt:lpstr>Работа с ресурсом «Единое содержание образования»</vt:lpstr>
      <vt:lpstr>Спасибо за внимание </vt:lpstr>
    </vt:vector>
  </TitlesOfParts>
  <Company>ГОШИОР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Специфика реализации новых ФООП  в2023г и базовые компетентности учителя в современной школе</dc:title>
  <dc:creator>Наталия Владимировна</dc:creator>
  <cp:lastModifiedBy>Наталия Владимировна</cp:lastModifiedBy>
  <cp:revision>141</cp:revision>
  <dcterms:created xsi:type="dcterms:W3CDTF">2023-04-10T06:33:58Z</dcterms:created>
  <dcterms:modified xsi:type="dcterms:W3CDTF">2023-05-03T11:31:12Z</dcterms:modified>
</cp:coreProperties>
</file>