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279" r:id="rId5"/>
    <p:sldId id="278" r:id="rId6"/>
    <p:sldId id="288" r:id="rId7"/>
    <p:sldId id="289" r:id="rId8"/>
    <p:sldId id="290" r:id="rId9"/>
    <p:sldId id="292" r:id="rId10"/>
    <p:sldId id="291" r:id="rId11"/>
    <p:sldId id="276" r:id="rId12"/>
    <p:sldId id="273" r:id="rId13"/>
    <p:sldId id="264" r:id="rId14"/>
    <p:sldId id="266" r:id="rId15"/>
    <p:sldId id="29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8525-6B7E-4F03-B758-BF4B76576ACC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4747-EB9C-4021-8535-DB3ED2E2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8525-6B7E-4F03-B758-BF4B76576ACC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4747-EB9C-4021-8535-DB3ED2E2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8525-6B7E-4F03-B758-BF4B76576ACC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4747-EB9C-4021-8535-DB3ED2E2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8525-6B7E-4F03-B758-BF4B76576ACC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4747-EB9C-4021-8535-DB3ED2E2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8525-6B7E-4F03-B758-BF4B76576ACC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4747-EB9C-4021-8535-DB3ED2E2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8525-6B7E-4F03-B758-BF4B76576ACC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4747-EB9C-4021-8535-DB3ED2E2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8525-6B7E-4F03-B758-BF4B76576ACC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4747-EB9C-4021-8535-DB3ED2E2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8525-6B7E-4F03-B758-BF4B76576ACC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4747-EB9C-4021-8535-DB3ED2E2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8525-6B7E-4F03-B758-BF4B76576ACC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4747-EB9C-4021-8535-DB3ED2E2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8525-6B7E-4F03-B758-BF4B76576ACC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4747-EB9C-4021-8535-DB3ED2E2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8525-6B7E-4F03-B758-BF4B76576ACC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4747-EB9C-4021-8535-DB3ED2E2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08525-6B7E-4F03-B758-BF4B76576ACC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94747-EB9C-4021-8535-DB3ED2E2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55;&#1077;&#1088;&#1077;&#1095;&#1077;&#1085;&#1100;%20&#1086;&#1094;&#1077;&#1085;&#1086;&#1095;&#1085;&#1099;&#1093;%20&#1089;&#1088;&#1077;&#1076;&#1089;&#1090;&#1074;.docx" TargetMode="External"/><Relationship Id="rId2" Type="http://schemas.openxmlformats.org/officeDocument/2006/relationships/hyperlink" Target="&#1055;&#1072;&#1089;&#1087;&#1086;&#1088;&#1090;&#1060;&#1054;&#1057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6;&#1077;&#1077;&#1089;&#1090;&#1088;%20&#1092;&#1086;&#1085;&#1076;&#1072;%20&#1086;&#1094;&#1077;&#1085;&#1086;&#1095;&#1085;&#1099;&#1093;%20&#1089;&#1088;&#1077;&#1076;&#1089;&#1090;&#1074;%20&#1087;&#1086;%20&#1084;&#1072;&#1090;&#1077;&#1084;&#1072;&#1090;&#1080;&#1082;&#1077;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zavuch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zavuch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Z13AGBCAPBIAXYCALUI700CA944861CAJ6M62TCAWS6OR0CALYKGPKCA39FFQACAD15KAOCASMBGT4CALAHRZUCA10DE4JCAEKVB3QCAIZL75NCA8XMIELCAOIUBBDCASX0MFBCAH4YJMU.jpg"/>
          <p:cNvPicPr>
            <a:picLocks noChangeAspect="1"/>
          </p:cNvPicPr>
          <p:nvPr/>
        </p:nvPicPr>
        <p:blipFill>
          <a:blip r:embed="rId2">
            <a:lum bright="20000"/>
          </a:blip>
          <a:stretch>
            <a:fillRect/>
          </a:stretch>
        </p:blipFill>
        <p:spPr>
          <a:xfrm>
            <a:off x="3143240" y="1428735"/>
            <a:ext cx="3036115" cy="2024077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ФОС</a:t>
            </a:r>
            <a:br>
              <a:rPr lang="ru-RU" sz="8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8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рассмотреть основные требования к структуре, содержанию, оформлению, процедуре согласования, утверждения и хранения ФОС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Виды контроля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Входной контроль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вид контроля, с помощью которого определяется степень устойчивости знаний учащегося, </a:t>
            </a:r>
            <a:r>
              <a:rPr lang="ru-RU" sz="20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выяснение причин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потери знаний за летний период и </a:t>
            </a:r>
            <a:r>
              <a:rPr lang="ru-RU" sz="20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принятие мер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устранению выявленных пробелов в процессе повторения материала</a:t>
            </a:r>
          </a:p>
          <a:p>
            <a:pPr>
              <a:buNone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Текущий контроль-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 контроля, с помощью которого определяется степень и качество </a:t>
            </a:r>
            <a:r>
              <a:rPr lang="ru-RU" sz="20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усвоения части изученного учебного материала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практического и теоретического характера</a:t>
            </a:r>
          </a:p>
          <a:p>
            <a:pPr>
              <a:buNone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Промежуточная аттестация-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это оценивание результатов учебной деятельности учащихся за учебный год, определяющее </a:t>
            </a:r>
            <a:r>
              <a:rPr lang="ru-RU" sz="20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степень и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качество достижения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учащимися планируемых результатов освоения ОП соответствующего уровня в соответствии с ФГОС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фонд оценочных средств включите: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материалы открытых банков оценочных средств, например из открытого банка заданий ЕГЭ и ОГЭ, которые публикует Федеральный институт педагогических измерений;</a:t>
            </a:r>
          </a:p>
          <a:p>
            <a:pPr lvl="0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оценочные средства, которые разработали авторы учебных пособий;</a:t>
            </a:r>
          </a:p>
          <a:p>
            <a:pPr lvl="0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оценочные средства, которые педагоги разработали самостоятельно или адаптировали.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СТАНДАРТИЗИРОВАННАЯ КОНТРОЛЬНАЯ РАБОТА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Все работы составлены по единому шаблону</a:t>
            </a:r>
            <a:endParaRPr lang="ru-RU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Спецификация. </a:t>
            </a:r>
          </a:p>
          <a:p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 Общая характеристика</a:t>
            </a:r>
          </a:p>
          <a:p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2) План.</a:t>
            </a:r>
          </a:p>
          <a:p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3) Рекомендации по оцениванию с правильными ответами.</a:t>
            </a:r>
          </a:p>
          <a:p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4) Таблица соответствия результатов 5-тибалльной шкале.</a:t>
            </a:r>
          </a:p>
          <a:p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работы (1-2 варианта).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Разработка фонда оценочных средств 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3.1. Фонды оценочных средств разрабатываются по каждому предмету учебного плана. 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3.2.Общее руководство разработкой фондов оценочных средств осуществляют председатели методических объединений. 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3.3. Ответственность за разработку комплектов контрольно-оценочных средств (далее – КОС) по предмету, несут председатели предметных методических объединений. 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3.4. Непосредственным исполнителем разработки комплекта КОС по предмету является учитель данного предмета. Комплекс КОС средств может быть разработан коллективом авторов по поручению председателя предметного методического объединения</a:t>
            </a:r>
            <a:r>
              <a:rPr lang="ru-RU" sz="2000" dirty="0" smtClean="0">
                <a:solidFill>
                  <a:schemeClr val="tx2"/>
                </a:solidFill>
              </a:rPr>
              <a:t>.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Ответственность за разработку и хранение фонда оценочных средств 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Печатный экземпляр комплекта контрольно-оценочных средств хранится в составе рабочих программ учителей. </a:t>
            </a:r>
          </a:p>
          <a:p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Фонд контрольно-оценочных средств, реализуемый в школе, является собственностью школы. </a:t>
            </a:r>
          </a:p>
          <a:p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Перечень контрольно-оценочных средств предоставляется разработчиком заместителю директора по УВР и хранится в электронной базе данных.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Учителю: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-Титульный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лист</a:t>
            </a:r>
            <a:endParaRPr lang="ru-RU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-Паспорт фонда оценочных средств по дисциплине для проведения текущего контроля и промежуточной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аттестации</a:t>
            </a:r>
            <a:endParaRPr lang="ru-RU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Срок выполнения: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февраля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(в электронном виде)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Председателю ШМО по предмету: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Реестр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фонда оценочных средств по предмету (составляется на основе паспортов ФОС , разработанными учителями ШМО)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Срок выполнения: 10 февраля. Сдается в электронном виде в учебную часть.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Нормативная база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регламентированы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пункт 9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статьи 2 Федерального закона от 29.12.2012 № 273-ФЗ «Об образовании в Российской Федерации»;</a:t>
            </a:r>
          </a:p>
          <a:p>
            <a:pPr lvl="0"/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пункт 12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образования, утвержденного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приказом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Минпросвещения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 от 22.03.2021 № 115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ФГОС основного общего образования, утвержденного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приказом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Минобрнауки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 от 17.12.2010 № 1897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Локальные нормативные акты ОО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положение о внутренней системе оценки качества образования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положение о формах, периодичности, порядке текущего контроля успеваемости и промежуточной аттестации обучающихся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положение об индивидуальном учете результатов освоения обучающимися образовательных программ и поощрений обучающихся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положение о рабочей программе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положение о внутреннем мониторинге качества образования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положение о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портфолио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 обучающегося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ФОС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Фонд оценочных средств является составной частью основной образовательной программы школы</a:t>
            </a:r>
          </a:p>
          <a:p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ФОС по предмету представляет собой совокупность контролирующих материалов, предназначенных для измерения уровня достижения учащимися установленных результатов обучения</a:t>
            </a:r>
          </a:p>
          <a:p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ФОС по предмету используется при проведении текущего контроля успеваемости и промежуточной аттестации учащихся</a:t>
            </a:r>
          </a:p>
          <a:p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ФОС входит в состав </a:t>
            </a:r>
            <a:r>
              <a:rPr lang="ru-RU" sz="22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методического комплекса предмета (курса)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Фонд оценочных средств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Оценочные средства и материалы должны быть представлены в каждой основной образовательной программе (ООП) соответствующего уровня общего образования.</a:t>
            </a:r>
          </a:p>
          <a:p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Положение по ФОС обязательно для исполнения всеми участниками образовательных отношений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и содержание ФОС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Титульный лист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- Кодификатор элементов содержания и требований к уровню подготовки учащихся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-  Пояснительная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записка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Паспорт 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фонда оценочных средств по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дисциплине для проведения текущего контроля и промежуточной аттестации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- Комплекты контрольно – измерительных материалов (КИМ)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- План – график проведения контрольно – оценочных мероприятий</a:t>
            </a:r>
          </a:p>
          <a:p>
            <a:pPr>
              <a:buNone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По каждому оценочному средству в ФОС должны быть приведены критерии формирования оценок</a:t>
            </a:r>
            <a:endParaRPr lang="ru-RU" sz="20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Разработка, экспертиза и утверждение ФОС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ФОС разрабатываются по каждому предмету УП учителями-предметниками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ФОС для контроля на уровне администрации разрабатывается заместителем по УР и руководителями ШМО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Решение об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актуализации, изменении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включении новых оценочных материалов в ФОС оформляется протоколом заседания МО учителей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ФОС по каждому предмету проходят экспертизу: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-обсуждение в рамках МО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-согласование с заместителем по УР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-утверждается директором ОУ как приложение к ООП ежегодно</a:t>
            </a:r>
          </a:p>
          <a:p>
            <a:pPr>
              <a:buNone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, содержание и разработка контрольно – измерительных материалов (КИМ)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Комплекты КИМ являются структурным элементом ФОС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Структурные элементы КИМ: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-спецификация;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-критерии и шкалы формирования оценок;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-контрольно – измерительные материалы (сами задания)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Хранение фонда оценочных средств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Паспорт ФОС является приложением к комплекту документов ОП (ООО и СОО)</a:t>
            </a:r>
          </a:p>
          <a:p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Печатный экземпляр комплекта КОМ по учебному предмету хранится в составе УМК в кабинете учителя, а электронный вариант в кабинете заместителя директора по УВР</a:t>
            </a:r>
            <a:endParaRPr lang="ru-RU" sz="1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784</Words>
  <Application>Microsoft Office PowerPoint</Application>
  <PresentationFormat>Экран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ФОС </vt:lpstr>
      <vt:lpstr>Нормативная база регламентированы</vt:lpstr>
      <vt:lpstr>Локальные нормативные акты ОО</vt:lpstr>
      <vt:lpstr>ФОС</vt:lpstr>
      <vt:lpstr>Фонд оценочных средств </vt:lpstr>
      <vt:lpstr>Структура и содержание ФОС</vt:lpstr>
      <vt:lpstr>Разработка, экспертиза и утверждение ФОС</vt:lpstr>
      <vt:lpstr>Структура , содержание и разработка контрольно – измерительных материалов (КИМ)</vt:lpstr>
      <vt:lpstr>Хранение фонда оценочных средств</vt:lpstr>
      <vt:lpstr>Виды контроля</vt:lpstr>
      <vt:lpstr>В фонд оценочных средств включите: </vt:lpstr>
      <vt:lpstr>СТАНДАРТИЗИРОВАННАЯ КОНТРОЛЬНАЯ РАБОТА </vt:lpstr>
      <vt:lpstr> Разработка фонда оценочных средств  </vt:lpstr>
      <vt:lpstr> Ответственность за разработку и хранение фонда оценочных средств  </vt:lpstr>
      <vt:lpstr>Задание</vt:lpstr>
    </vt:vector>
  </TitlesOfParts>
  <Company>ГОШИОР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 Владимировна</dc:creator>
  <cp:lastModifiedBy>Наталия Владимировна</cp:lastModifiedBy>
  <cp:revision>126</cp:revision>
  <dcterms:created xsi:type="dcterms:W3CDTF">2022-12-23T07:51:54Z</dcterms:created>
  <dcterms:modified xsi:type="dcterms:W3CDTF">2023-01-24T07:28:28Z</dcterms:modified>
</cp:coreProperties>
</file>