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08" r:id="rId2"/>
    <p:sldId id="256" r:id="rId3"/>
    <p:sldId id="309" r:id="rId4"/>
    <p:sldId id="270" r:id="rId5"/>
    <p:sldId id="288" r:id="rId6"/>
    <p:sldId id="289" r:id="rId7"/>
    <p:sldId id="291" r:id="rId8"/>
    <p:sldId id="292" r:id="rId9"/>
    <p:sldId id="275" r:id="rId10"/>
    <p:sldId id="276" r:id="rId11"/>
    <p:sldId id="277" r:id="rId12"/>
    <p:sldId id="293" r:id="rId13"/>
    <p:sldId id="294" r:id="rId14"/>
    <p:sldId id="295" r:id="rId15"/>
    <p:sldId id="297" r:id="rId16"/>
    <p:sldId id="296" r:id="rId17"/>
    <p:sldId id="298" r:id="rId18"/>
    <p:sldId id="299" r:id="rId19"/>
    <p:sldId id="300" r:id="rId20"/>
    <p:sldId id="301" r:id="rId21"/>
    <p:sldId id="302" r:id="rId22"/>
    <p:sldId id="303" r:id="rId23"/>
    <p:sldId id="278" r:id="rId24"/>
    <p:sldId id="304" r:id="rId25"/>
    <p:sldId id="281" r:id="rId26"/>
    <p:sldId id="269" r:id="rId27"/>
    <p:sldId id="305" r:id="rId28"/>
    <p:sldId id="306" r:id="rId29"/>
    <p:sldId id="307" r:id="rId30"/>
    <p:sldId id="29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91" autoAdjust="0"/>
    <p:restoredTop sz="94660"/>
  </p:normalViewPr>
  <p:slideViewPr>
    <p:cSldViewPr>
      <p:cViewPr varScale="1">
        <p:scale>
          <a:sx n="99" d="100"/>
          <a:sy n="99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A185F8-D3C0-4444-BAC3-9F94DA317EAD}" type="doc">
      <dgm:prSet loTypeId="urn:microsoft.com/office/officeart/2005/8/layout/radial1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263E554-16C4-40F4-A132-D272F164CA52}">
      <dgm:prSet phldrT="[Текст]"/>
      <dgm:spPr/>
      <dgm:t>
        <a:bodyPr/>
        <a:lstStyle/>
        <a:p>
          <a:r>
            <a:rPr lang="ru-RU" dirty="0" smtClean="0"/>
            <a:t>Формы</a:t>
          </a:r>
          <a:endParaRPr lang="ru-RU" dirty="0"/>
        </a:p>
      </dgm:t>
    </dgm:pt>
    <dgm:pt modelId="{1A830CBA-FB21-424F-9ED5-E16E1211C9E5}" type="parTrans" cxnId="{36235076-02AC-439F-8E96-CAFA2FA10025}">
      <dgm:prSet/>
      <dgm:spPr/>
      <dgm:t>
        <a:bodyPr/>
        <a:lstStyle/>
        <a:p>
          <a:endParaRPr lang="ru-RU"/>
        </a:p>
      </dgm:t>
    </dgm:pt>
    <dgm:pt modelId="{0D4E40A8-6A9D-45AD-A657-E2A3C6C1278B}" type="sibTrans" cxnId="{36235076-02AC-439F-8E96-CAFA2FA10025}">
      <dgm:prSet/>
      <dgm:spPr/>
      <dgm:t>
        <a:bodyPr/>
        <a:lstStyle/>
        <a:p>
          <a:endParaRPr lang="ru-RU"/>
        </a:p>
      </dgm:t>
    </dgm:pt>
    <dgm:pt modelId="{999B5287-2405-46F7-9545-0CCB90FED4D3}">
      <dgm:prSet phldrT="[Текст]"/>
      <dgm:spPr/>
      <dgm:t>
        <a:bodyPr/>
        <a:lstStyle/>
        <a:p>
          <a:r>
            <a:rPr lang="ru-RU" dirty="0" smtClean="0"/>
            <a:t>НИКИ</a:t>
          </a:r>
          <a:endParaRPr lang="ru-RU" dirty="0"/>
        </a:p>
      </dgm:t>
    </dgm:pt>
    <dgm:pt modelId="{AE5DA741-A031-440C-9CE5-D9D1EED40A9A}" type="parTrans" cxnId="{3DAE3987-33BF-4565-BCB5-E86B3596A387}">
      <dgm:prSet/>
      <dgm:spPr/>
      <dgm:t>
        <a:bodyPr/>
        <a:lstStyle/>
        <a:p>
          <a:endParaRPr lang="ru-RU"/>
        </a:p>
      </dgm:t>
    </dgm:pt>
    <dgm:pt modelId="{B93E84C2-A45B-4319-B770-A2C783A6BAE4}" type="sibTrans" cxnId="{3DAE3987-33BF-4565-BCB5-E86B3596A387}">
      <dgm:prSet/>
      <dgm:spPr/>
      <dgm:t>
        <a:bodyPr/>
        <a:lstStyle/>
        <a:p>
          <a:endParaRPr lang="ru-RU"/>
        </a:p>
      </dgm:t>
    </dgm:pt>
    <dgm:pt modelId="{25288C29-A0E9-46C1-AE3E-E0826150482B}">
      <dgm:prSet phldrT="[Текст]"/>
      <dgm:spPr/>
      <dgm:t>
        <a:bodyPr/>
        <a:lstStyle/>
        <a:p>
          <a:r>
            <a:rPr lang="ru-RU" dirty="0" smtClean="0"/>
            <a:t>ВПР</a:t>
          </a:r>
          <a:endParaRPr lang="ru-RU" dirty="0"/>
        </a:p>
      </dgm:t>
    </dgm:pt>
    <dgm:pt modelId="{FE2C9244-6C09-4C07-9007-4BD1A9B4D1FE}" type="parTrans" cxnId="{24A4D074-C844-4B69-ADDF-8EF1119F5EAF}">
      <dgm:prSet/>
      <dgm:spPr/>
      <dgm:t>
        <a:bodyPr/>
        <a:lstStyle/>
        <a:p>
          <a:endParaRPr lang="ru-RU"/>
        </a:p>
      </dgm:t>
    </dgm:pt>
    <dgm:pt modelId="{BE7C7BDC-F284-4E31-90C7-DE6C61AA3FBA}" type="sibTrans" cxnId="{24A4D074-C844-4B69-ADDF-8EF1119F5EAF}">
      <dgm:prSet/>
      <dgm:spPr/>
      <dgm:t>
        <a:bodyPr/>
        <a:lstStyle/>
        <a:p>
          <a:endParaRPr lang="ru-RU"/>
        </a:p>
      </dgm:t>
    </dgm:pt>
    <dgm:pt modelId="{2A7D7AA6-6F64-4558-8EC1-F786259D8820}">
      <dgm:prSet phldrT="[Текст]"/>
      <dgm:spPr/>
      <dgm:t>
        <a:bodyPr/>
        <a:lstStyle/>
        <a:p>
          <a:r>
            <a:rPr lang="ru-RU" dirty="0" smtClean="0"/>
            <a:t>ОГЭ</a:t>
          </a:r>
          <a:endParaRPr lang="ru-RU" dirty="0"/>
        </a:p>
      </dgm:t>
    </dgm:pt>
    <dgm:pt modelId="{27904AF3-062B-41F0-A76A-78002B40D42E}" type="parTrans" cxnId="{AA9987E7-E7C7-40E5-9552-4491978CB3C3}">
      <dgm:prSet/>
      <dgm:spPr/>
      <dgm:t>
        <a:bodyPr/>
        <a:lstStyle/>
        <a:p>
          <a:endParaRPr lang="ru-RU"/>
        </a:p>
      </dgm:t>
    </dgm:pt>
    <dgm:pt modelId="{0A79DE74-EE3A-492A-87F2-A98DB96B6A52}" type="sibTrans" cxnId="{AA9987E7-E7C7-40E5-9552-4491978CB3C3}">
      <dgm:prSet/>
      <dgm:spPr/>
      <dgm:t>
        <a:bodyPr/>
        <a:lstStyle/>
        <a:p>
          <a:endParaRPr lang="ru-RU"/>
        </a:p>
      </dgm:t>
    </dgm:pt>
    <dgm:pt modelId="{1AF087DF-EC0C-4D22-908C-9B0BFF80F720}">
      <dgm:prSet/>
      <dgm:spPr/>
      <dgm:t>
        <a:bodyPr/>
        <a:lstStyle/>
        <a:p>
          <a:r>
            <a:rPr lang="ru-RU" dirty="0" smtClean="0"/>
            <a:t>PISA</a:t>
          </a:r>
          <a:endParaRPr lang="ru-RU" dirty="0"/>
        </a:p>
      </dgm:t>
    </dgm:pt>
    <dgm:pt modelId="{4CF71ACA-7063-4A6D-A534-6235735F9CDC}" type="parTrans" cxnId="{A2E5AD1A-D4D2-487A-BF77-B1F0573CEDBA}">
      <dgm:prSet/>
      <dgm:spPr/>
      <dgm:t>
        <a:bodyPr/>
        <a:lstStyle/>
        <a:p>
          <a:endParaRPr lang="ru-RU"/>
        </a:p>
      </dgm:t>
    </dgm:pt>
    <dgm:pt modelId="{D010AFDF-06E7-4166-B63D-B5D3689A7238}" type="sibTrans" cxnId="{A2E5AD1A-D4D2-487A-BF77-B1F0573CEDBA}">
      <dgm:prSet/>
      <dgm:spPr/>
      <dgm:t>
        <a:bodyPr/>
        <a:lstStyle/>
        <a:p>
          <a:endParaRPr lang="ru-RU"/>
        </a:p>
      </dgm:t>
    </dgm:pt>
    <dgm:pt modelId="{A96CF4A0-56E6-4F42-87CA-B76E38AC8C87}">
      <dgm:prSet/>
      <dgm:spPr/>
      <dgm:t>
        <a:bodyPr/>
        <a:lstStyle/>
        <a:p>
          <a:r>
            <a:rPr lang="ru-RU" dirty="0" smtClean="0"/>
            <a:t>ЕГЭ</a:t>
          </a:r>
          <a:endParaRPr lang="ru-RU" dirty="0"/>
        </a:p>
      </dgm:t>
    </dgm:pt>
    <dgm:pt modelId="{EAB4E669-D787-403C-8859-AE6345664F6E}" type="parTrans" cxnId="{F147233A-5E6D-4A1C-A163-EF884E406CDC}">
      <dgm:prSet/>
      <dgm:spPr/>
      <dgm:t>
        <a:bodyPr/>
        <a:lstStyle/>
        <a:p>
          <a:endParaRPr lang="ru-RU"/>
        </a:p>
      </dgm:t>
    </dgm:pt>
    <dgm:pt modelId="{BF6C0CD9-1AF7-4CF0-A875-4A6DB019A6B9}" type="sibTrans" cxnId="{F147233A-5E6D-4A1C-A163-EF884E406CDC}">
      <dgm:prSet/>
      <dgm:spPr/>
      <dgm:t>
        <a:bodyPr/>
        <a:lstStyle/>
        <a:p>
          <a:endParaRPr lang="ru-RU"/>
        </a:p>
      </dgm:t>
    </dgm:pt>
    <dgm:pt modelId="{A7B2599C-5B1B-4668-A597-105D37EB9526}">
      <dgm:prSet/>
      <dgm:spPr/>
      <dgm:t>
        <a:bodyPr/>
        <a:lstStyle/>
        <a:p>
          <a:r>
            <a:rPr lang="ru-RU" smtClean="0"/>
            <a:t>PIRLS</a:t>
          </a:r>
          <a:endParaRPr lang="ru-RU"/>
        </a:p>
      </dgm:t>
    </dgm:pt>
    <dgm:pt modelId="{7812A463-F310-40C0-A855-B1AFEC9341FC}" type="parTrans" cxnId="{58A61016-6447-46CC-B607-ADB95E85DC24}">
      <dgm:prSet/>
      <dgm:spPr/>
      <dgm:t>
        <a:bodyPr/>
        <a:lstStyle/>
        <a:p>
          <a:endParaRPr lang="ru-RU"/>
        </a:p>
      </dgm:t>
    </dgm:pt>
    <dgm:pt modelId="{79D6FC66-B040-44F0-98A4-45D376C1F139}" type="sibTrans" cxnId="{58A61016-6447-46CC-B607-ADB95E85DC24}">
      <dgm:prSet/>
      <dgm:spPr/>
      <dgm:t>
        <a:bodyPr/>
        <a:lstStyle/>
        <a:p>
          <a:endParaRPr lang="ru-RU"/>
        </a:p>
      </dgm:t>
    </dgm:pt>
    <dgm:pt modelId="{9233223B-628A-400B-BDE2-3B386A4C4137}">
      <dgm:prSet/>
      <dgm:spPr/>
      <dgm:t>
        <a:bodyPr/>
        <a:lstStyle/>
        <a:p>
          <a:r>
            <a:rPr lang="ru-RU" smtClean="0"/>
            <a:t>TIMSS</a:t>
          </a:r>
          <a:endParaRPr lang="ru-RU"/>
        </a:p>
      </dgm:t>
    </dgm:pt>
    <dgm:pt modelId="{94195221-F647-4063-A27B-013B82230C85}" type="parTrans" cxnId="{D435D0C8-4CF6-46B3-B900-F0377E309030}">
      <dgm:prSet/>
      <dgm:spPr/>
      <dgm:t>
        <a:bodyPr/>
        <a:lstStyle/>
        <a:p>
          <a:endParaRPr lang="ru-RU"/>
        </a:p>
      </dgm:t>
    </dgm:pt>
    <dgm:pt modelId="{C3066DAE-0EC0-4AC3-B45C-08B3435795B7}" type="sibTrans" cxnId="{D435D0C8-4CF6-46B3-B900-F0377E309030}">
      <dgm:prSet/>
      <dgm:spPr/>
      <dgm:t>
        <a:bodyPr/>
        <a:lstStyle/>
        <a:p>
          <a:endParaRPr lang="ru-RU"/>
        </a:p>
      </dgm:t>
    </dgm:pt>
    <dgm:pt modelId="{5F4F80F5-501B-48DF-B0F8-D4F518364118}" type="pres">
      <dgm:prSet presAssocID="{E5A185F8-D3C0-4444-BAC3-9F94DA317EA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127179-59D5-4AB4-9761-CAB381BC9B75}" type="pres">
      <dgm:prSet presAssocID="{5263E554-16C4-40F4-A132-D272F164CA52}" presName="centerShape" presStyleLbl="node0" presStyleIdx="0" presStyleCnt="1"/>
      <dgm:spPr/>
      <dgm:t>
        <a:bodyPr/>
        <a:lstStyle/>
        <a:p>
          <a:endParaRPr lang="ru-RU"/>
        </a:p>
      </dgm:t>
    </dgm:pt>
    <dgm:pt modelId="{52695F0E-7B56-4C8B-8EBB-DE0244AA0205}" type="pres">
      <dgm:prSet presAssocID="{AE5DA741-A031-440C-9CE5-D9D1EED40A9A}" presName="Name9" presStyleLbl="parChTrans1D2" presStyleIdx="0" presStyleCnt="7"/>
      <dgm:spPr/>
      <dgm:t>
        <a:bodyPr/>
        <a:lstStyle/>
        <a:p>
          <a:endParaRPr lang="ru-RU"/>
        </a:p>
      </dgm:t>
    </dgm:pt>
    <dgm:pt modelId="{7D182481-4366-4FBE-A51E-8F972F1ACA00}" type="pres">
      <dgm:prSet presAssocID="{AE5DA741-A031-440C-9CE5-D9D1EED40A9A}" presName="connTx" presStyleLbl="parChTrans1D2" presStyleIdx="0" presStyleCnt="7"/>
      <dgm:spPr/>
      <dgm:t>
        <a:bodyPr/>
        <a:lstStyle/>
        <a:p>
          <a:endParaRPr lang="ru-RU"/>
        </a:p>
      </dgm:t>
    </dgm:pt>
    <dgm:pt modelId="{33616C39-D745-48AE-B8A6-7979BA92D3EA}" type="pres">
      <dgm:prSet presAssocID="{999B5287-2405-46F7-9545-0CCB90FED4D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EA99C-3200-460A-A17D-A9CEA56FB3F7}" type="pres">
      <dgm:prSet presAssocID="{FE2C9244-6C09-4C07-9007-4BD1A9B4D1FE}" presName="Name9" presStyleLbl="parChTrans1D2" presStyleIdx="1" presStyleCnt="7"/>
      <dgm:spPr/>
      <dgm:t>
        <a:bodyPr/>
        <a:lstStyle/>
        <a:p>
          <a:endParaRPr lang="ru-RU"/>
        </a:p>
      </dgm:t>
    </dgm:pt>
    <dgm:pt modelId="{34430875-58D5-41F9-9705-C2B14406048B}" type="pres">
      <dgm:prSet presAssocID="{FE2C9244-6C09-4C07-9007-4BD1A9B4D1FE}" presName="connTx" presStyleLbl="parChTrans1D2" presStyleIdx="1" presStyleCnt="7"/>
      <dgm:spPr/>
      <dgm:t>
        <a:bodyPr/>
        <a:lstStyle/>
        <a:p>
          <a:endParaRPr lang="ru-RU"/>
        </a:p>
      </dgm:t>
    </dgm:pt>
    <dgm:pt modelId="{9A99A275-C60B-494A-B2D1-E5C2DB7DA5D7}" type="pres">
      <dgm:prSet presAssocID="{25288C29-A0E9-46C1-AE3E-E0826150482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60927-958B-4696-AC38-F51D3DB13DFF}" type="pres">
      <dgm:prSet presAssocID="{27904AF3-062B-41F0-A76A-78002B40D42E}" presName="Name9" presStyleLbl="parChTrans1D2" presStyleIdx="2" presStyleCnt="7"/>
      <dgm:spPr/>
      <dgm:t>
        <a:bodyPr/>
        <a:lstStyle/>
        <a:p>
          <a:endParaRPr lang="ru-RU"/>
        </a:p>
      </dgm:t>
    </dgm:pt>
    <dgm:pt modelId="{10726AB7-BF0B-4928-9314-33D9A1E41358}" type="pres">
      <dgm:prSet presAssocID="{27904AF3-062B-41F0-A76A-78002B40D42E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72332F6-6E8A-4D4F-82AD-9FB7C686D272}" type="pres">
      <dgm:prSet presAssocID="{2A7D7AA6-6F64-4558-8EC1-F786259D882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2BC33-B59E-4FC0-98FE-3A61D11C46E3}" type="pres">
      <dgm:prSet presAssocID="{EAB4E669-D787-403C-8859-AE6345664F6E}" presName="Name9" presStyleLbl="parChTrans1D2" presStyleIdx="3" presStyleCnt="7"/>
      <dgm:spPr/>
      <dgm:t>
        <a:bodyPr/>
        <a:lstStyle/>
        <a:p>
          <a:endParaRPr lang="ru-RU"/>
        </a:p>
      </dgm:t>
    </dgm:pt>
    <dgm:pt modelId="{646E1D55-AAA8-4112-8DFA-6AD47CE9F544}" type="pres">
      <dgm:prSet presAssocID="{EAB4E669-D787-403C-8859-AE6345664F6E}" presName="connTx" presStyleLbl="parChTrans1D2" presStyleIdx="3" presStyleCnt="7"/>
      <dgm:spPr/>
      <dgm:t>
        <a:bodyPr/>
        <a:lstStyle/>
        <a:p>
          <a:endParaRPr lang="ru-RU"/>
        </a:p>
      </dgm:t>
    </dgm:pt>
    <dgm:pt modelId="{05A6362B-1683-4DA3-9D68-1B373CA2EAC3}" type="pres">
      <dgm:prSet presAssocID="{A96CF4A0-56E6-4F42-87CA-B76E38AC8C8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83AE5-665C-467F-B0D0-8EF7A9A5A16C}" type="pres">
      <dgm:prSet presAssocID="{94195221-F647-4063-A27B-013B82230C85}" presName="Name9" presStyleLbl="parChTrans1D2" presStyleIdx="4" presStyleCnt="7"/>
      <dgm:spPr/>
      <dgm:t>
        <a:bodyPr/>
        <a:lstStyle/>
        <a:p>
          <a:endParaRPr lang="ru-RU"/>
        </a:p>
      </dgm:t>
    </dgm:pt>
    <dgm:pt modelId="{A2424985-DF29-4796-8B77-39B9CE4F5310}" type="pres">
      <dgm:prSet presAssocID="{94195221-F647-4063-A27B-013B82230C85}" presName="connTx" presStyleLbl="parChTrans1D2" presStyleIdx="4" presStyleCnt="7"/>
      <dgm:spPr/>
      <dgm:t>
        <a:bodyPr/>
        <a:lstStyle/>
        <a:p>
          <a:endParaRPr lang="ru-RU"/>
        </a:p>
      </dgm:t>
    </dgm:pt>
    <dgm:pt modelId="{9DE06DF5-BDA7-4DA5-8508-28530B3F18E9}" type="pres">
      <dgm:prSet presAssocID="{9233223B-628A-400B-BDE2-3B386A4C413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24CAB-109B-4780-8A14-665294F72F0E}" type="pres">
      <dgm:prSet presAssocID="{7812A463-F310-40C0-A855-B1AFEC9341FC}" presName="Name9" presStyleLbl="parChTrans1D2" presStyleIdx="5" presStyleCnt="7"/>
      <dgm:spPr/>
      <dgm:t>
        <a:bodyPr/>
        <a:lstStyle/>
        <a:p>
          <a:endParaRPr lang="ru-RU"/>
        </a:p>
      </dgm:t>
    </dgm:pt>
    <dgm:pt modelId="{A0D4A043-48B9-42BD-8044-87E445C8DDCF}" type="pres">
      <dgm:prSet presAssocID="{7812A463-F310-40C0-A855-B1AFEC9341FC}" presName="connTx" presStyleLbl="parChTrans1D2" presStyleIdx="5" presStyleCnt="7"/>
      <dgm:spPr/>
      <dgm:t>
        <a:bodyPr/>
        <a:lstStyle/>
        <a:p>
          <a:endParaRPr lang="ru-RU"/>
        </a:p>
      </dgm:t>
    </dgm:pt>
    <dgm:pt modelId="{0FFE0F79-AED2-4F94-B7BD-B5BCFBB2B8E0}" type="pres">
      <dgm:prSet presAssocID="{A7B2599C-5B1B-4668-A597-105D37EB952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FC93B-87F9-4696-9996-3785605635EE}" type="pres">
      <dgm:prSet presAssocID="{4CF71ACA-7063-4A6D-A534-6235735F9CDC}" presName="Name9" presStyleLbl="parChTrans1D2" presStyleIdx="6" presStyleCnt="7"/>
      <dgm:spPr/>
      <dgm:t>
        <a:bodyPr/>
        <a:lstStyle/>
        <a:p>
          <a:endParaRPr lang="ru-RU"/>
        </a:p>
      </dgm:t>
    </dgm:pt>
    <dgm:pt modelId="{A126ADD0-6D5B-4DC3-BE74-D5031A8060DE}" type="pres">
      <dgm:prSet presAssocID="{4CF71ACA-7063-4A6D-A534-6235735F9CDC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DEAF3EE-1F6B-45EC-987B-9583335401BB}" type="pres">
      <dgm:prSet presAssocID="{1AF087DF-EC0C-4D22-908C-9B0BFF80F72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4759CD-8CBF-4245-98A0-BF7AB18FAD5F}" type="presOf" srcId="{27904AF3-062B-41F0-A76A-78002B40D42E}" destId="{10726AB7-BF0B-4928-9314-33D9A1E41358}" srcOrd="1" destOrd="0" presId="urn:microsoft.com/office/officeart/2005/8/layout/radial1"/>
    <dgm:cxn modelId="{5D8B8818-60EC-44D8-878C-E1EC0065C0AD}" type="presOf" srcId="{94195221-F647-4063-A27B-013B82230C85}" destId="{1AD83AE5-665C-467F-B0D0-8EF7A9A5A16C}" srcOrd="0" destOrd="0" presId="urn:microsoft.com/office/officeart/2005/8/layout/radial1"/>
    <dgm:cxn modelId="{DA32FA76-911D-4EBB-B4B4-8A2360C88408}" type="presOf" srcId="{5263E554-16C4-40F4-A132-D272F164CA52}" destId="{90127179-59D5-4AB4-9761-CAB381BC9B75}" srcOrd="0" destOrd="0" presId="urn:microsoft.com/office/officeart/2005/8/layout/radial1"/>
    <dgm:cxn modelId="{A58E1CB2-DD20-4C3B-98C0-D15BD863D6E5}" type="presOf" srcId="{2A7D7AA6-6F64-4558-8EC1-F786259D8820}" destId="{A72332F6-6E8A-4D4F-82AD-9FB7C686D272}" srcOrd="0" destOrd="0" presId="urn:microsoft.com/office/officeart/2005/8/layout/radial1"/>
    <dgm:cxn modelId="{90F826CE-2572-45C3-9098-63E8D394AAC4}" type="presOf" srcId="{7812A463-F310-40C0-A855-B1AFEC9341FC}" destId="{A0D4A043-48B9-42BD-8044-87E445C8DDCF}" srcOrd="1" destOrd="0" presId="urn:microsoft.com/office/officeart/2005/8/layout/radial1"/>
    <dgm:cxn modelId="{F147233A-5E6D-4A1C-A163-EF884E406CDC}" srcId="{5263E554-16C4-40F4-A132-D272F164CA52}" destId="{A96CF4A0-56E6-4F42-87CA-B76E38AC8C87}" srcOrd="3" destOrd="0" parTransId="{EAB4E669-D787-403C-8859-AE6345664F6E}" sibTransId="{BF6C0CD9-1AF7-4CF0-A875-4A6DB019A6B9}"/>
    <dgm:cxn modelId="{2243FEA6-22C8-426A-BEEB-AD032EF27897}" type="presOf" srcId="{FE2C9244-6C09-4C07-9007-4BD1A9B4D1FE}" destId="{90EEA99C-3200-460A-A17D-A9CEA56FB3F7}" srcOrd="0" destOrd="0" presId="urn:microsoft.com/office/officeart/2005/8/layout/radial1"/>
    <dgm:cxn modelId="{7EB72B15-B3C6-41EF-AEB2-703F337664BB}" type="presOf" srcId="{EAB4E669-D787-403C-8859-AE6345664F6E}" destId="{646E1D55-AAA8-4112-8DFA-6AD47CE9F544}" srcOrd="1" destOrd="0" presId="urn:microsoft.com/office/officeart/2005/8/layout/radial1"/>
    <dgm:cxn modelId="{4A384F01-AFB8-4A3B-AEF5-F5A6294F2D35}" type="presOf" srcId="{4CF71ACA-7063-4A6D-A534-6235735F9CDC}" destId="{2FEFC93B-87F9-4696-9996-3785605635EE}" srcOrd="0" destOrd="0" presId="urn:microsoft.com/office/officeart/2005/8/layout/radial1"/>
    <dgm:cxn modelId="{FB0E654F-AD64-4BD0-8232-F0D8B39594DE}" type="presOf" srcId="{1AF087DF-EC0C-4D22-908C-9B0BFF80F720}" destId="{2DEAF3EE-1F6B-45EC-987B-9583335401BB}" srcOrd="0" destOrd="0" presId="urn:microsoft.com/office/officeart/2005/8/layout/radial1"/>
    <dgm:cxn modelId="{1C806919-4DDF-4759-A5A5-B164AF065AE4}" type="presOf" srcId="{27904AF3-062B-41F0-A76A-78002B40D42E}" destId="{F7D60927-958B-4696-AC38-F51D3DB13DFF}" srcOrd="0" destOrd="0" presId="urn:microsoft.com/office/officeart/2005/8/layout/radial1"/>
    <dgm:cxn modelId="{58A61016-6447-46CC-B607-ADB95E85DC24}" srcId="{5263E554-16C4-40F4-A132-D272F164CA52}" destId="{A7B2599C-5B1B-4668-A597-105D37EB9526}" srcOrd="5" destOrd="0" parTransId="{7812A463-F310-40C0-A855-B1AFEC9341FC}" sibTransId="{79D6FC66-B040-44F0-98A4-45D376C1F139}"/>
    <dgm:cxn modelId="{36235076-02AC-439F-8E96-CAFA2FA10025}" srcId="{E5A185F8-D3C0-4444-BAC3-9F94DA317EAD}" destId="{5263E554-16C4-40F4-A132-D272F164CA52}" srcOrd="0" destOrd="0" parTransId="{1A830CBA-FB21-424F-9ED5-E16E1211C9E5}" sibTransId="{0D4E40A8-6A9D-45AD-A657-E2A3C6C1278B}"/>
    <dgm:cxn modelId="{3DAE3987-33BF-4565-BCB5-E86B3596A387}" srcId="{5263E554-16C4-40F4-A132-D272F164CA52}" destId="{999B5287-2405-46F7-9545-0CCB90FED4D3}" srcOrd="0" destOrd="0" parTransId="{AE5DA741-A031-440C-9CE5-D9D1EED40A9A}" sibTransId="{B93E84C2-A45B-4319-B770-A2C783A6BAE4}"/>
    <dgm:cxn modelId="{931DA8DD-F208-4C10-9FB7-EB2FC4F4D9C0}" type="presOf" srcId="{A7B2599C-5B1B-4668-A597-105D37EB9526}" destId="{0FFE0F79-AED2-4F94-B7BD-B5BCFBB2B8E0}" srcOrd="0" destOrd="0" presId="urn:microsoft.com/office/officeart/2005/8/layout/radial1"/>
    <dgm:cxn modelId="{59C20B6E-9028-430C-A61A-76E8F8CB814D}" type="presOf" srcId="{94195221-F647-4063-A27B-013B82230C85}" destId="{A2424985-DF29-4796-8B77-39B9CE4F5310}" srcOrd="1" destOrd="0" presId="urn:microsoft.com/office/officeart/2005/8/layout/radial1"/>
    <dgm:cxn modelId="{747DBAC5-4A49-461F-9B6B-59CDCA509D3E}" type="presOf" srcId="{9233223B-628A-400B-BDE2-3B386A4C4137}" destId="{9DE06DF5-BDA7-4DA5-8508-28530B3F18E9}" srcOrd="0" destOrd="0" presId="urn:microsoft.com/office/officeart/2005/8/layout/radial1"/>
    <dgm:cxn modelId="{160E7750-D84A-4241-9ED0-A3A49FE760A1}" type="presOf" srcId="{AE5DA741-A031-440C-9CE5-D9D1EED40A9A}" destId="{52695F0E-7B56-4C8B-8EBB-DE0244AA0205}" srcOrd="0" destOrd="0" presId="urn:microsoft.com/office/officeart/2005/8/layout/radial1"/>
    <dgm:cxn modelId="{98CFD398-4438-478C-874F-5F71B6597D45}" type="presOf" srcId="{7812A463-F310-40C0-A855-B1AFEC9341FC}" destId="{C3C24CAB-109B-4780-8A14-665294F72F0E}" srcOrd="0" destOrd="0" presId="urn:microsoft.com/office/officeart/2005/8/layout/radial1"/>
    <dgm:cxn modelId="{54759BB7-B4A5-4EC7-A805-16E5194617E6}" type="presOf" srcId="{25288C29-A0E9-46C1-AE3E-E0826150482B}" destId="{9A99A275-C60B-494A-B2D1-E5C2DB7DA5D7}" srcOrd="0" destOrd="0" presId="urn:microsoft.com/office/officeart/2005/8/layout/radial1"/>
    <dgm:cxn modelId="{24A4D074-C844-4B69-ADDF-8EF1119F5EAF}" srcId="{5263E554-16C4-40F4-A132-D272F164CA52}" destId="{25288C29-A0E9-46C1-AE3E-E0826150482B}" srcOrd="1" destOrd="0" parTransId="{FE2C9244-6C09-4C07-9007-4BD1A9B4D1FE}" sibTransId="{BE7C7BDC-F284-4E31-90C7-DE6C61AA3FBA}"/>
    <dgm:cxn modelId="{A2E5AD1A-D4D2-487A-BF77-B1F0573CEDBA}" srcId="{5263E554-16C4-40F4-A132-D272F164CA52}" destId="{1AF087DF-EC0C-4D22-908C-9B0BFF80F720}" srcOrd="6" destOrd="0" parTransId="{4CF71ACA-7063-4A6D-A534-6235735F9CDC}" sibTransId="{D010AFDF-06E7-4166-B63D-B5D3689A7238}"/>
    <dgm:cxn modelId="{B6C4348C-D9E0-4D34-85AD-FFA23E09C4EA}" type="presOf" srcId="{4CF71ACA-7063-4A6D-A534-6235735F9CDC}" destId="{A126ADD0-6D5B-4DC3-BE74-D5031A8060DE}" srcOrd="1" destOrd="0" presId="urn:microsoft.com/office/officeart/2005/8/layout/radial1"/>
    <dgm:cxn modelId="{031CAFE3-32BD-4128-84CB-7B79D6FAE4C8}" type="presOf" srcId="{A96CF4A0-56E6-4F42-87CA-B76E38AC8C87}" destId="{05A6362B-1683-4DA3-9D68-1B373CA2EAC3}" srcOrd="0" destOrd="0" presId="urn:microsoft.com/office/officeart/2005/8/layout/radial1"/>
    <dgm:cxn modelId="{AA9987E7-E7C7-40E5-9552-4491978CB3C3}" srcId="{5263E554-16C4-40F4-A132-D272F164CA52}" destId="{2A7D7AA6-6F64-4558-8EC1-F786259D8820}" srcOrd="2" destOrd="0" parTransId="{27904AF3-062B-41F0-A76A-78002B40D42E}" sibTransId="{0A79DE74-EE3A-492A-87F2-A98DB96B6A52}"/>
    <dgm:cxn modelId="{BCB1F24A-568B-45F0-BFB3-16F8B3CDC8F4}" type="presOf" srcId="{999B5287-2405-46F7-9545-0CCB90FED4D3}" destId="{33616C39-D745-48AE-B8A6-7979BA92D3EA}" srcOrd="0" destOrd="0" presId="urn:microsoft.com/office/officeart/2005/8/layout/radial1"/>
    <dgm:cxn modelId="{5256225E-C114-4D7A-838D-D021641A56C2}" type="presOf" srcId="{FE2C9244-6C09-4C07-9007-4BD1A9B4D1FE}" destId="{34430875-58D5-41F9-9705-C2B14406048B}" srcOrd="1" destOrd="0" presId="urn:microsoft.com/office/officeart/2005/8/layout/radial1"/>
    <dgm:cxn modelId="{8A854924-558E-42DF-BFE9-62540CD3D5B0}" type="presOf" srcId="{AE5DA741-A031-440C-9CE5-D9D1EED40A9A}" destId="{7D182481-4366-4FBE-A51E-8F972F1ACA00}" srcOrd="1" destOrd="0" presId="urn:microsoft.com/office/officeart/2005/8/layout/radial1"/>
    <dgm:cxn modelId="{1565280A-01D7-4E7D-B656-09FD1F769000}" type="presOf" srcId="{E5A185F8-D3C0-4444-BAC3-9F94DA317EAD}" destId="{5F4F80F5-501B-48DF-B0F8-D4F518364118}" srcOrd="0" destOrd="0" presId="urn:microsoft.com/office/officeart/2005/8/layout/radial1"/>
    <dgm:cxn modelId="{8F1EC624-F55B-4760-A976-81277C92C80B}" type="presOf" srcId="{EAB4E669-D787-403C-8859-AE6345664F6E}" destId="{61A2BC33-B59E-4FC0-98FE-3A61D11C46E3}" srcOrd="0" destOrd="0" presId="urn:microsoft.com/office/officeart/2005/8/layout/radial1"/>
    <dgm:cxn modelId="{D435D0C8-4CF6-46B3-B900-F0377E309030}" srcId="{5263E554-16C4-40F4-A132-D272F164CA52}" destId="{9233223B-628A-400B-BDE2-3B386A4C4137}" srcOrd="4" destOrd="0" parTransId="{94195221-F647-4063-A27B-013B82230C85}" sibTransId="{C3066DAE-0EC0-4AC3-B45C-08B3435795B7}"/>
    <dgm:cxn modelId="{8FDBFBBC-F7DA-4C4D-B9B7-55FB936172E7}" type="presParOf" srcId="{5F4F80F5-501B-48DF-B0F8-D4F518364118}" destId="{90127179-59D5-4AB4-9761-CAB381BC9B75}" srcOrd="0" destOrd="0" presId="urn:microsoft.com/office/officeart/2005/8/layout/radial1"/>
    <dgm:cxn modelId="{A4369C5E-3EE5-415D-8563-DAB268418DBD}" type="presParOf" srcId="{5F4F80F5-501B-48DF-B0F8-D4F518364118}" destId="{52695F0E-7B56-4C8B-8EBB-DE0244AA0205}" srcOrd="1" destOrd="0" presId="urn:microsoft.com/office/officeart/2005/8/layout/radial1"/>
    <dgm:cxn modelId="{0A2CC9A0-59CE-4126-B19D-649225F0430B}" type="presParOf" srcId="{52695F0E-7B56-4C8B-8EBB-DE0244AA0205}" destId="{7D182481-4366-4FBE-A51E-8F972F1ACA00}" srcOrd="0" destOrd="0" presId="urn:microsoft.com/office/officeart/2005/8/layout/radial1"/>
    <dgm:cxn modelId="{40E697D3-C082-4E97-A4FA-B5721AFB8885}" type="presParOf" srcId="{5F4F80F5-501B-48DF-B0F8-D4F518364118}" destId="{33616C39-D745-48AE-B8A6-7979BA92D3EA}" srcOrd="2" destOrd="0" presId="urn:microsoft.com/office/officeart/2005/8/layout/radial1"/>
    <dgm:cxn modelId="{20C8A078-BDF5-4240-8AB2-9DEB8BBD599D}" type="presParOf" srcId="{5F4F80F5-501B-48DF-B0F8-D4F518364118}" destId="{90EEA99C-3200-460A-A17D-A9CEA56FB3F7}" srcOrd="3" destOrd="0" presId="urn:microsoft.com/office/officeart/2005/8/layout/radial1"/>
    <dgm:cxn modelId="{91771AEA-A8C4-4108-B1DF-095FAFB7FCAA}" type="presParOf" srcId="{90EEA99C-3200-460A-A17D-A9CEA56FB3F7}" destId="{34430875-58D5-41F9-9705-C2B14406048B}" srcOrd="0" destOrd="0" presId="urn:microsoft.com/office/officeart/2005/8/layout/radial1"/>
    <dgm:cxn modelId="{B7906AEA-AEF4-47B3-A000-2183A0DE5909}" type="presParOf" srcId="{5F4F80F5-501B-48DF-B0F8-D4F518364118}" destId="{9A99A275-C60B-494A-B2D1-E5C2DB7DA5D7}" srcOrd="4" destOrd="0" presId="urn:microsoft.com/office/officeart/2005/8/layout/radial1"/>
    <dgm:cxn modelId="{5F0F49CD-F956-425A-A3AE-48EFE8C8F337}" type="presParOf" srcId="{5F4F80F5-501B-48DF-B0F8-D4F518364118}" destId="{F7D60927-958B-4696-AC38-F51D3DB13DFF}" srcOrd="5" destOrd="0" presId="urn:microsoft.com/office/officeart/2005/8/layout/radial1"/>
    <dgm:cxn modelId="{3944D94D-30E5-4AED-825A-BA9E98FDCC84}" type="presParOf" srcId="{F7D60927-958B-4696-AC38-F51D3DB13DFF}" destId="{10726AB7-BF0B-4928-9314-33D9A1E41358}" srcOrd="0" destOrd="0" presId="urn:microsoft.com/office/officeart/2005/8/layout/radial1"/>
    <dgm:cxn modelId="{A8F19808-6998-4D94-954C-77A38DEEA214}" type="presParOf" srcId="{5F4F80F5-501B-48DF-B0F8-D4F518364118}" destId="{A72332F6-6E8A-4D4F-82AD-9FB7C686D272}" srcOrd="6" destOrd="0" presId="urn:microsoft.com/office/officeart/2005/8/layout/radial1"/>
    <dgm:cxn modelId="{F6954044-7555-43C1-80C4-9AB4DE53B267}" type="presParOf" srcId="{5F4F80F5-501B-48DF-B0F8-D4F518364118}" destId="{61A2BC33-B59E-4FC0-98FE-3A61D11C46E3}" srcOrd="7" destOrd="0" presId="urn:microsoft.com/office/officeart/2005/8/layout/radial1"/>
    <dgm:cxn modelId="{5694F20E-BCDA-4B26-ABB5-70ECCD4CDD88}" type="presParOf" srcId="{61A2BC33-B59E-4FC0-98FE-3A61D11C46E3}" destId="{646E1D55-AAA8-4112-8DFA-6AD47CE9F544}" srcOrd="0" destOrd="0" presId="urn:microsoft.com/office/officeart/2005/8/layout/radial1"/>
    <dgm:cxn modelId="{895C9E60-CB44-46EF-B6EA-C6061F5AA2BF}" type="presParOf" srcId="{5F4F80F5-501B-48DF-B0F8-D4F518364118}" destId="{05A6362B-1683-4DA3-9D68-1B373CA2EAC3}" srcOrd="8" destOrd="0" presId="urn:microsoft.com/office/officeart/2005/8/layout/radial1"/>
    <dgm:cxn modelId="{CD26515D-81C8-492F-9EDA-F0FE61667632}" type="presParOf" srcId="{5F4F80F5-501B-48DF-B0F8-D4F518364118}" destId="{1AD83AE5-665C-467F-B0D0-8EF7A9A5A16C}" srcOrd="9" destOrd="0" presId="urn:microsoft.com/office/officeart/2005/8/layout/radial1"/>
    <dgm:cxn modelId="{34EE84E1-FD09-444A-9F35-6DD2FEF4FAAB}" type="presParOf" srcId="{1AD83AE5-665C-467F-B0D0-8EF7A9A5A16C}" destId="{A2424985-DF29-4796-8B77-39B9CE4F5310}" srcOrd="0" destOrd="0" presId="urn:microsoft.com/office/officeart/2005/8/layout/radial1"/>
    <dgm:cxn modelId="{A6FB34B8-A25C-493F-8F1E-5271A938A89D}" type="presParOf" srcId="{5F4F80F5-501B-48DF-B0F8-D4F518364118}" destId="{9DE06DF5-BDA7-4DA5-8508-28530B3F18E9}" srcOrd="10" destOrd="0" presId="urn:microsoft.com/office/officeart/2005/8/layout/radial1"/>
    <dgm:cxn modelId="{83275E40-01CA-4945-9008-8C82309F1944}" type="presParOf" srcId="{5F4F80F5-501B-48DF-B0F8-D4F518364118}" destId="{C3C24CAB-109B-4780-8A14-665294F72F0E}" srcOrd="11" destOrd="0" presId="urn:microsoft.com/office/officeart/2005/8/layout/radial1"/>
    <dgm:cxn modelId="{5A57EE98-CEF0-4DB2-B355-F2AB9752EDF0}" type="presParOf" srcId="{C3C24CAB-109B-4780-8A14-665294F72F0E}" destId="{A0D4A043-48B9-42BD-8044-87E445C8DDCF}" srcOrd="0" destOrd="0" presId="urn:microsoft.com/office/officeart/2005/8/layout/radial1"/>
    <dgm:cxn modelId="{C4F59164-E929-4700-A368-14E0CB691E24}" type="presParOf" srcId="{5F4F80F5-501B-48DF-B0F8-D4F518364118}" destId="{0FFE0F79-AED2-4F94-B7BD-B5BCFBB2B8E0}" srcOrd="12" destOrd="0" presId="urn:microsoft.com/office/officeart/2005/8/layout/radial1"/>
    <dgm:cxn modelId="{45F76031-9391-473B-979B-0FDA1867267A}" type="presParOf" srcId="{5F4F80F5-501B-48DF-B0F8-D4F518364118}" destId="{2FEFC93B-87F9-4696-9996-3785605635EE}" srcOrd="13" destOrd="0" presId="urn:microsoft.com/office/officeart/2005/8/layout/radial1"/>
    <dgm:cxn modelId="{4242F406-4C2E-464B-99A2-5ADE046B8FEC}" type="presParOf" srcId="{2FEFC93B-87F9-4696-9996-3785605635EE}" destId="{A126ADD0-6D5B-4DC3-BE74-D5031A8060DE}" srcOrd="0" destOrd="0" presId="urn:microsoft.com/office/officeart/2005/8/layout/radial1"/>
    <dgm:cxn modelId="{BB9ADDB9-4B6A-4F45-B9BB-1F9824D2D7E7}" type="presParOf" srcId="{5F4F80F5-501B-48DF-B0F8-D4F518364118}" destId="{2DEAF3EE-1F6B-45EC-987B-9583335401BB}" srcOrd="14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2626FA-EF0E-4E42-964B-5EE46644D68D}" type="doc">
      <dgm:prSet loTypeId="urn:microsoft.com/office/officeart/2005/8/layout/vList5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05E0F49-99CC-4B86-B5B4-C5F1EA66DC0F}">
      <dgm:prSet phldrT="[Текст]"/>
      <dgm:spPr/>
      <dgm:t>
        <a:bodyPr/>
        <a:lstStyle/>
        <a:p>
          <a:r>
            <a:rPr lang="en-US" dirty="0" smtClean="0"/>
            <a:t>PIRLS</a:t>
          </a:r>
          <a:endParaRPr lang="ru-RU" dirty="0"/>
        </a:p>
      </dgm:t>
    </dgm:pt>
    <dgm:pt modelId="{E6726937-1442-4E3F-AEEF-F20571768865}" type="parTrans" cxnId="{E8947DB6-F77A-4F6B-A8E5-E79AEC8853C9}">
      <dgm:prSet/>
      <dgm:spPr/>
      <dgm:t>
        <a:bodyPr/>
        <a:lstStyle/>
        <a:p>
          <a:endParaRPr lang="ru-RU"/>
        </a:p>
      </dgm:t>
    </dgm:pt>
    <dgm:pt modelId="{379E4FC1-A501-402A-82BD-697133566159}" type="sibTrans" cxnId="{E8947DB6-F77A-4F6B-A8E5-E79AEC8853C9}">
      <dgm:prSet/>
      <dgm:spPr/>
      <dgm:t>
        <a:bodyPr/>
        <a:lstStyle/>
        <a:p>
          <a:endParaRPr lang="ru-RU"/>
        </a:p>
      </dgm:t>
    </dgm:pt>
    <dgm:pt modelId="{A97533FB-10F5-44E0-AF66-F4289F408F3B}">
      <dgm:prSet phldrT="[Текст]"/>
      <dgm:spPr/>
      <dgm:t>
        <a:bodyPr/>
        <a:lstStyle/>
        <a:p>
          <a:r>
            <a:rPr lang="ru-RU" dirty="0" smtClean="0"/>
            <a:t>Качество чтения и понимания текста</a:t>
          </a:r>
          <a:endParaRPr lang="ru-RU" dirty="0"/>
        </a:p>
      </dgm:t>
    </dgm:pt>
    <dgm:pt modelId="{CD45BC6C-B11C-4D7A-B0A9-79B852C8973F}" type="parTrans" cxnId="{099D6BA3-B0B1-4B35-BC0C-F8314385643E}">
      <dgm:prSet/>
      <dgm:spPr/>
      <dgm:t>
        <a:bodyPr/>
        <a:lstStyle/>
        <a:p>
          <a:endParaRPr lang="ru-RU"/>
        </a:p>
      </dgm:t>
    </dgm:pt>
    <dgm:pt modelId="{562F22E9-B410-44E8-8DA1-78811D420829}" type="sibTrans" cxnId="{099D6BA3-B0B1-4B35-BC0C-F8314385643E}">
      <dgm:prSet/>
      <dgm:spPr/>
      <dgm:t>
        <a:bodyPr/>
        <a:lstStyle/>
        <a:p>
          <a:endParaRPr lang="ru-RU"/>
        </a:p>
      </dgm:t>
    </dgm:pt>
    <dgm:pt modelId="{806AA464-5CF2-464D-BD56-EFF7CF7C9DB0}">
      <dgm:prSet phldrT="[Текст]"/>
      <dgm:spPr/>
      <dgm:t>
        <a:bodyPr/>
        <a:lstStyle/>
        <a:p>
          <a:r>
            <a:rPr lang="en-US" dirty="0" smtClean="0"/>
            <a:t>TIMS</a:t>
          </a:r>
          <a:endParaRPr lang="ru-RU" dirty="0"/>
        </a:p>
      </dgm:t>
    </dgm:pt>
    <dgm:pt modelId="{16BACD0D-BD3F-4F50-95C2-36F16925E91A}" type="parTrans" cxnId="{A5064D60-F6AE-4B96-8E71-92963C1DBBA3}">
      <dgm:prSet/>
      <dgm:spPr/>
      <dgm:t>
        <a:bodyPr/>
        <a:lstStyle/>
        <a:p>
          <a:endParaRPr lang="ru-RU"/>
        </a:p>
      </dgm:t>
    </dgm:pt>
    <dgm:pt modelId="{432F4ED1-AF0B-4D64-B570-FB82F977C842}" type="sibTrans" cxnId="{A5064D60-F6AE-4B96-8E71-92963C1DBBA3}">
      <dgm:prSet/>
      <dgm:spPr/>
      <dgm:t>
        <a:bodyPr/>
        <a:lstStyle/>
        <a:p>
          <a:endParaRPr lang="ru-RU"/>
        </a:p>
      </dgm:t>
    </dgm:pt>
    <dgm:pt modelId="{F4A6B94E-3039-47A5-803C-BEA0DDD5F54F}">
      <dgm:prSet phldrT="[Текст]"/>
      <dgm:spPr/>
      <dgm:t>
        <a:bodyPr/>
        <a:lstStyle/>
        <a:p>
          <a:r>
            <a:rPr lang="ru-RU" dirty="0" smtClean="0"/>
            <a:t>Качество математического и естественнонаучного образования</a:t>
          </a:r>
          <a:endParaRPr lang="ru-RU" dirty="0"/>
        </a:p>
      </dgm:t>
    </dgm:pt>
    <dgm:pt modelId="{CC137F37-52C6-451A-8721-7C3F586EC870}" type="parTrans" cxnId="{DF79EAF5-7FD2-4004-B77A-0748AB68F4E3}">
      <dgm:prSet/>
      <dgm:spPr/>
      <dgm:t>
        <a:bodyPr/>
        <a:lstStyle/>
        <a:p>
          <a:endParaRPr lang="ru-RU"/>
        </a:p>
      </dgm:t>
    </dgm:pt>
    <dgm:pt modelId="{986F2439-CECF-4574-AAC2-BD054A38D548}" type="sibTrans" cxnId="{DF79EAF5-7FD2-4004-B77A-0748AB68F4E3}">
      <dgm:prSet/>
      <dgm:spPr/>
      <dgm:t>
        <a:bodyPr/>
        <a:lstStyle/>
        <a:p>
          <a:endParaRPr lang="ru-RU"/>
        </a:p>
      </dgm:t>
    </dgm:pt>
    <dgm:pt modelId="{57651C80-F1CA-4B9A-8A84-03BF2DFBDB3E}">
      <dgm:prSet phldrT="[Текст]"/>
      <dgm:spPr/>
      <dgm:t>
        <a:bodyPr/>
        <a:lstStyle/>
        <a:p>
          <a:r>
            <a:rPr lang="ru-RU" dirty="0" smtClean="0"/>
            <a:t>4 место по математике</a:t>
          </a:r>
          <a:endParaRPr lang="ru-RU" dirty="0"/>
        </a:p>
      </dgm:t>
    </dgm:pt>
    <dgm:pt modelId="{ECF43A95-3FC7-469F-BDE4-083D6D3C427C}" type="parTrans" cxnId="{3A71A79D-7AFB-4D45-BEE9-D9841A13CCEE}">
      <dgm:prSet/>
      <dgm:spPr/>
      <dgm:t>
        <a:bodyPr/>
        <a:lstStyle/>
        <a:p>
          <a:endParaRPr lang="ru-RU"/>
        </a:p>
      </dgm:t>
    </dgm:pt>
    <dgm:pt modelId="{784B5543-437B-465F-A168-EBA8D590B174}" type="sibTrans" cxnId="{3A71A79D-7AFB-4D45-BEE9-D9841A13CCEE}">
      <dgm:prSet/>
      <dgm:spPr/>
      <dgm:t>
        <a:bodyPr/>
        <a:lstStyle/>
        <a:p>
          <a:endParaRPr lang="ru-RU"/>
        </a:p>
      </dgm:t>
    </dgm:pt>
    <dgm:pt modelId="{454E6F69-51A3-49E4-B438-7602AA652617}">
      <dgm:prSet phldrT="[Текст]"/>
      <dgm:spPr/>
      <dgm:t>
        <a:bodyPr/>
        <a:lstStyle/>
        <a:p>
          <a:r>
            <a:rPr lang="en-US" dirty="0" smtClean="0"/>
            <a:t>PISA</a:t>
          </a:r>
          <a:endParaRPr lang="ru-RU" dirty="0"/>
        </a:p>
      </dgm:t>
    </dgm:pt>
    <dgm:pt modelId="{0908A16A-4047-4A21-B19F-BA12D589C822}" type="parTrans" cxnId="{291F3C10-3303-4767-A5DE-721F0CDD6F05}">
      <dgm:prSet/>
      <dgm:spPr/>
      <dgm:t>
        <a:bodyPr/>
        <a:lstStyle/>
        <a:p>
          <a:endParaRPr lang="ru-RU"/>
        </a:p>
      </dgm:t>
    </dgm:pt>
    <dgm:pt modelId="{D03BB555-AE87-4378-857B-60D05F544C4C}" type="sibTrans" cxnId="{291F3C10-3303-4767-A5DE-721F0CDD6F05}">
      <dgm:prSet/>
      <dgm:spPr/>
      <dgm:t>
        <a:bodyPr/>
        <a:lstStyle/>
        <a:p>
          <a:endParaRPr lang="ru-RU"/>
        </a:p>
      </dgm:t>
    </dgm:pt>
    <dgm:pt modelId="{FAC1D349-5209-4E35-8AFF-FBD4C63E64F2}">
      <dgm:prSet phldrT="[Текст]"/>
      <dgm:spPr/>
      <dgm:t>
        <a:bodyPr/>
        <a:lstStyle/>
        <a:p>
          <a:r>
            <a:rPr lang="ru-RU" dirty="0" smtClean="0"/>
            <a:t>32 место по естественнонаучной грамотности</a:t>
          </a:r>
          <a:endParaRPr lang="ru-RU" dirty="0"/>
        </a:p>
      </dgm:t>
    </dgm:pt>
    <dgm:pt modelId="{4EB5E316-5446-4A27-A5FA-774294EE6BA0}" type="parTrans" cxnId="{6A86031F-D4B0-4DF0-8A61-A230E1BBA63D}">
      <dgm:prSet/>
      <dgm:spPr/>
      <dgm:t>
        <a:bodyPr/>
        <a:lstStyle/>
        <a:p>
          <a:endParaRPr lang="ru-RU"/>
        </a:p>
      </dgm:t>
    </dgm:pt>
    <dgm:pt modelId="{B7BCDD80-E813-4BBC-967D-47F4CB81696B}" type="sibTrans" cxnId="{6A86031F-D4B0-4DF0-8A61-A230E1BBA63D}">
      <dgm:prSet/>
      <dgm:spPr/>
      <dgm:t>
        <a:bodyPr/>
        <a:lstStyle/>
        <a:p>
          <a:endParaRPr lang="ru-RU"/>
        </a:p>
      </dgm:t>
    </dgm:pt>
    <dgm:pt modelId="{94A91A92-C690-4BD7-A110-9BA5C95A5B4F}">
      <dgm:prSet phldrT="[Текст]"/>
      <dgm:spPr/>
      <dgm:t>
        <a:bodyPr/>
        <a:lstStyle/>
        <a:p>
          <a:r>
            <a:rPr lang="ru-RU" dirty="0" smtClean="0"/>
            <a:t>23 место по математической грамотности</a:t>
          </a:r>
          <a:endParaRPr lang="ru-RU" dirty="0"/>
        </a:p>
      </dgm:t>
    </dgm:pt>
    <dgm:pt modelId="{3ACC5BB2-BCBA-4EA1-ADAA-01166A7AAC9D}" type="parTrans" cxnId="{73B0A38D-0A08-4AF8-AECE-4274745210F0}">
      <dgm:prSet/>
      <dgm:spPr/>
      <dgm:t>
        <a:bodyPr/>
        <a:lstStyle/>
        <a:p>
          <a:endParaRPr lang="ru-RU"/>
        </a:p>
      </dgm:t>
    </dgm:pt>
    <dgm:pt modelId="{C1E6AEAE-BF90-4436-84ED-CFFFBF159DCA}" type="sibTrans" cxnId="{73B0A38D-0A08-4AF8-AECE-4274745210F0}">
      <dgm:prSet/>
      <dgm:spPr/>
      <dgm:t>
        <a:bodyPr/>
        <a:lstStyle/>
        <a:p>
          <a:endParaRPr lang="ru-RU"/>
        </a:p>
      </dgm:t>
    </dgm:pt>
    <dgm:pt modelId="{C4E0F6A0-2E02-4B18-8F4E-22892F70B12A}">
      <dgm:prSet phldrT="[Текст]"/>
      <dgm:spPr/>
      <dgm:t>
        <a:bodyPr/>
        <a:lstStyle/>
        <a:p>
          <a:r>
            <a:rPr lang="ru-RU" dirty="0" smtClean="0"/>
            <a:t>4 место среди 50 стран</a:t>
          </a:r>
          <a:endParaRPr lang="ru-RU" dirty="0"/>
        </a:p>
      </dgm:t>
    </dgm:pt>
    <dgm:pt modelId="{D8B15869-CFCE-41F5-9E8C-C9B99D00669D}" type="parTrans" cxnId="{5ABD0AEA-6125-405C-98B8-FBF5A5502F01}">
      <dgm:prSet/>
      <dgm:spPr/>
    </dgm:pt>
    <dgm:pt modelId="{7778AAB1-74BD-4C4F-BE03-3BB87663C45D}" type="sibTrans" cxnId="{5ABD0AEA-6125-405C-98B8-FBF5A5502F01}">
      <dgm:prSet/>
      <dgm:spPr/>
    </dgm:pt>
    <dgm:pt modelId="{A5EB3A66-B459-4C0C-851E-0D6543AA8070}">
      <dgm:prSet phldrT="[Текст]"/>
      <dgm:spPr/>
      <dgm:t>
        <a:bodyPr/>
        <a:lstStyle/>
        <a:p>
          <a:r>
            <a:rPr lang="ru-RU" dirty="0" smtClean="0"/>
            <a:t>7 место по естествознанию среди 39 участников</a:t>
          </a:r>
          <a:endParaRPr lang="ru-RU" dirty="0"/>
        </a:p>
      </dgm:t>
    </dgm:pt>
    <dgm:pt modelId="{07202FE2-FF23-4807-85B3-21BCE4F412F8}" type="parTrans" cxnId="{72A0EFE6-6BF3-4E0E-83DD-AE38F8BE6B89}">
      <dgm:prSet/>
      <dgm:spPr/>
    </dgm:pt>
    <dgm:pt modelId="{C579B616-18C2-496A-8EED-4A5294BBAE4F}" type="sibTrans" cxnId="{72A0EFE6-6BF3-4E0E-83DD-AE38F8BE6B89}">
      <dgm:prSet/>
      <dgm:spPr/>
    </dgm:pt>
    <dgm:pt modelId="{CC523B37-11E1-4919-9084-290269B59238}">
      <dgm:prSet phldrT="[Текст]"/>
      <dgm:spPr/>
      <dgm:t>
        <a:bodyPr/>
        <a:lstStyle/>
        <a:p>
          <a:r>
            <a:rPr lang="ru-RU" dirty="0" smtClean="0"/>
            <a:t>26 место по финансовой грамотности среди 72 участников</a:t>
          </a:r>
          <a:endParaRPr lang="ru-RU" dirty="0"/>
        </a:p>
      </dgm:t>
    </dgm:pt>
    <dgm:pt modelId="{8440761B-11F7-4BA0-9F64-F2EE0CBCEA72}" type="parTrans" cxnId="{A95CA572-5800-4C9E-8F9F-482211B8951A}">
      <dgm:prSet/>
      <dgm:spPr/>
    </dgm:pt>
    <dgm:pt modelId="{CAD77FD7-CD0D-43E8-97AA-8235301E9298}" type="sibTrans" cxnId="{A95CA572-5800-4C9E-8F9F-482211B8951A}">
      <dgm:prSet/>
      <dgm:spPr/>
    </dgm:pt>
    <dgm:pt modelId="{0B67C98D-639E-4F7E-A02F-2EBC16D5FD73}" type="pres">
      <dgm:prSet presAssocID="{352626FA-EF0E-4E42-964B-5EE46644D6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BD8B37-763D-442A-A9B5-1E0C6DC27B81}" type="pres">
      <dgm:prSet presAssocID="{605E0F49-99CC-4B86-B5B4-C5F1EA66DC0F}" presName="linNode" presStyleCnt="0"/>
      <dgm:spPr/>
      <dgm:t>
        <a:bodyPr/>
        <a:lstStyle/>
        <a:p>
          <a:endParaRPr lang="ru-RU"/>
        </a:p>
      </dgm:t>
    </dgm:pt>
    <dgm:pt modelId="{AFBE3C38-7FF5-4EB1-9016-48C0471F2407}" type="pres">
      <dgm:prSet presAssocID="{605E0F49-99CC-4B86-B5B4-C5F1EA66DC0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0FE57-668D-4892-96B7-935225B756EF}" type="pres">
      <dgm:prSet presAssocID="{605E0F49-99CC-4B86-B5B4-C5F1EA66DC0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E891D-AC32-4645-836F-9E7B2F248AD5}" type="pres">
      <dgm:prSet presAssocID="{379E4FC1-A501-402A-82BD-697133566159}" presName="sp" presStyleCnt="0"/>
      <dgm:spPr/>
      <dgm:t>
        <a:bodyPr/>
        <a:lstStyle/>
        <a:p>
          <a:endParaRPr lang="ru-RU"/>
        </a:p>
      </dgm:t>
    </dgm:pt>
    <dgm:pt modelId="{801E233F-04D8-4510-85BA-E9938BB49A41}" type="pres">
      <dgm:prSet presAssocID="{806AA464-5CF2-464D-BD56-EFF7CF7C9DB0}" presName="linNode" presStyleCnt="0"/>
      <dgm:spPr/>
      <dgm:t>
        <a:bodyPr/>
        <a:lstStyle/>
        <a:p>
          <a:endParaRPr lang="ru-RU"/>
        </a:p>
      </dgm:t>
    </dgm:pt>
    <dgm:pt modelId="{409C4394-168B-4C28-9D7C-95B7FC7C603B}" type="pres">
      <dgm:prSet presAssocID="{806AA464-5CF2-464D-BD56-EFF7CF7C9DB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185F6-D801-4043-A41D-60448026F7D7}" type="pres">
      <dgm:prSet presAssocID="{806AA464-5CF2-464D-BD56-EFF7CF7C9DB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6F9C1-B518-4C17-BF17-9F06558D2720}" type="pres">
      <dgm:prSet presAssocID="{432F4ED1-AF0B-4D64-B570-FB82F977C842}" presName="sp" presStyleCnt="0"/>
      <dgm:spPr/>
      <dgm:t>
        <a:bodyPr/>
        <a:lstStyle/>
        <a:p>
          <a:endParaRPr lang="ru-RU"/>
        </a:p>
      </dgm:t>
    </dgm:pt>
    <dgm:pt modelId="{FE66EEB9-DD2B-4746-9B74-8DE5908E4880}" type="pres">
      <dgm:prSet presAssocID="{454E6F69-51A3-49E4-B438-7602AA652617}" presName="linNode" presStyleCnt="0"/>
      <dgm:spPr/>
      <dgm:t>
        <a:bodyPr/>
        <a:lstStyle/>
        <a:p>
          <a:endParaRPr lang="ru-RU"/>
        </a:p>
      </dgm:t>
    </dgm:pt>
    <dgm:pt modelId="{D885F265-3350-4BCA-A20A-8E2AE9F947D7}" type="pres">
      <dgm:prSet presAssocID="{454E6F69-51A3-49E4-B438-7602AA65261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725D9-4F12-49B4-BC9D-FDBF569DEDB3}" type="pres">
      <dgm:prSet presAssocID="{454E6F69-51A3-49E4-B438-7602AA65261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C08A58-B397-48D9-8717-961081D4CBD4}" type="presOf" srcId="{806AA464-5CF2-464D-BD56-EFF7CF7C9DB0}" destId="{409C4394-168B-4C28-9D7C-95B7FC7C603B}" srcOrd="0" destOrd="0" presId="urn:microsoft.com/office/officeart/2005/8/layout/vList5"/>
    <dgm:cxn modelId="{A5064D60-F6AE-4B96-8E71-92963C1DBBA3}" srcId="{352626FA-EF0E-4E42-964B-5EE46644D68D}" destId="{806AA464-5CF2-464D-BD56-EFF7CF7C9DB0}" srcOrd="1" destOrd="0" parTransId="{16BACD0D-BD3F-4F50-95C2-36F16925E91A}" sibTransId="{432F4ED1-AF0B-4D64-B570-FB82F977C842}"/>
    <dgm:cxn modelId="{DF79EAF5-7FD2-4004-B77A-0748AB68F4E3}" srcId="{806AA464-5CF2-464D-BD56-EFF7CF7C9DB0}" destId="{F4A6B94E-3039-47A5-803C-BEA0DDD5F54F}" srcOrd="0" destOrd="0" parTransId="{CC137F37-52C6-451A-8721-7C3F586EC870}" sibTransId="{986F2439-CECF-4574-AAC2-BD054A38D548}"/>
    <dgm:cxn modelId="{5ABD0AEA-6125-405C-98B8-FBF5A5502F01}" srcId="{605E0F49-99CC-4B86-B5B4-C5F1EA66DC0F}" destId="{C4E0F6A0-2E02-4B18-8F4E-22892F70B12A}" srcOrd="1" destOrd="0" parTransId="{D8B15869-CFCE-41F5-9E8C-C9B99D00669D}" sibTransId="{7778AAB1-74BD-4C4F-BE03-3BB87663C45D}"/>
    <dgm:cxn modelId="{47D038BD-FEB1-425E-91DE-DCD25E06944D}" type="presOf" srcId="{A97533FB-10F5-44E0-AF66-F4289F408F3B}" destId="{5190FE57-668D-4892-96B7-935225B756EF}" srcOrd="0" destOrd="0" presId="urn:microsoft.com/office/officeart/2005/8/layout/vList5"/>
    <dgm:cxn modelId="{73B0A38D-0A08-4AF8-AECE-4274745210F0}" srcId="{454E6F69-51A3-49E4-B438-7602AA652617}" destId="{94A91A92-C690-4BD7-A110-9BA5C95A5B4F}" srcOrd="1" destOrd="0" parTransId="{3ACC5BB2-BCBA-4EA1-ADAA-01166A7AAC9D}" sibTransId="{C1E6AEAE-BF90-4436-84ED-CFFFBF159DCA}"/>
    <dgm:cxn modelId="{825FF158-2920-4C58-8FAA-009CB0C0DBB1}" type="presOf" srcId="{C4E0F6A0-2E02-4B18-8F4E-22892F70B12A}" destId="{5190FE57-668D-4892-96B7-935225B756EF}" srcOrd="0" destOrd="1" presId="urn:microsoft.com/office/officeart/2005/8/layout/vList5"/>
    <dgm:cxn modelId="{A95CA572-5800-4C9E-8F9F-482211B8951A}" srcId="{454E6F69-51A3-49E4-B438-7602AA652617}" destId="{CC523B37-11E1-4919-9084-290269B59238}" srcOrd="2" destOrd="0" parTransId="{8440761B-11F7-4BA0-9F64-F2EE0CBCEA72}" sibTransId="{CAD77FD7-CD0D-43E8-97AA-8235301E9298}"/>
    <dgm:cxn modelId="{E8947DB6-F77A-4F6B-A8E5-E79AEC8853C9}" srcId="{352626FA-EF0E-4E42-964B-5EE46644D68D}" destId="{605E0F49-99CC-4B86-B5B4-C5F1EA66DC0F}" srcOrd="0" destOrd="0" parTransId="{E6726937-1442-4E3F-AEEF-F20571768865}" sibTransId="{379E4FC1-A501-402A-82BD-697133566159}"/>
    <dgm:cxn modelId="{099D6BA3-B0B1-4B35-BC0C-F8314385643E}" srcId="{605E0F49-99CC-4B86-B5B4-C5F1EA66DC0F}" destId="{A97533FB-10F5-44E0-AF66-F4289F408F3B}" srcOrd="0" destOrd="0" parTransId="{CD45BC6C-B11C-4D7A-B0A9-79B852C8973F}" sibTransId="{562F22E9-B410-44E8-8DA1-78811D420829}"/>
    <dgm:cxn modelId="{7C761E53-1722-4300-B8E2-B5C1C7FE1E27}" type="presOf" srcId="{F4A6B94E-3039-47A5-803C-BEA0DDD5F54F}" destId="{8FC185F6-D801-4043-A41D-60448026F7D7}" srcOrd="0" destOrd="0" presId="urn:microsoft.com/office/officeart/2005/8/layout/vList5"/>
    <dgm:cxn modelId="{7A802E68-F71E-4AF8-8F12-7B8F3E2FF348}" type="presOf" srcId="{352626FA-EF0E-4E42-964B-5EE46644D68D}" destId="{0B67C98D-639E-4F7E-A02F-2EBC16D5FD73}" srcOrd="0" destOrd="0" presId="urn:microsoft.com/office/officeart/2005/8/layout/vList5"/>
    <dgm:cxn modelId="{834AAE41-CED2-4C49-8053-5593F5254AE8}" type="presOf" srcId="{CC523B37-11E1-4919-9084-290269B59238}" destId="{970725D9-4F12-49B4-BC9D-FDBF569DEDB3}" srcOrd="0" destOrd="2" presId="urn:microsoft.com/office/officeart/2005/8/layout/vList5"/>
    <dgm:cxn modelId="{291F3C10-3303-4767-A5DE-721F0CDD6F05}" srcId="{352626FA-EF0E-4E42-964B-5EE46644D68D}" destId="{454E6F69-51A3-49E4-B438-7602AA652617}" srcOrd="2" destOrd="0" parTransId="{0908A16A-4047-4A21-B19F-BA12D589C822}" sibTransId="{D03BB555-AE87-4378-857B-60D05F544C4C}"/>
    <dgm:cxn modelId="{72A0EFE6-6BF3-4E0E-83DD-AE38F8BE6B89}" srcId="{806AA464-5CF2-464D-BD56-EFF7CF7C9DB0}" destId="{A5EB3A66-B459-4C0C-851E-0D6543AA8070}" srcOrd="2" destOrd="0" parTransId="{07202FE2-FF23-4807-85B3-21BCE4F412F8}" sibTransId="{C579B616-18C2-496A-8EED-4A5294BBAE4F}"/>
    <dgm:cxn modelId="{6A86031F-D4B0-4DF0-8A61-A230E1BBA63D}" srcId="{454E6F69-51A3-49E4-B438-7602AA652617}" destId="{FAC1D349-5209-4E35-8AFF-FBD4C63E64F2}" srcOrd="0" destOrd="0" parTransId="{4EB5E316-5446-4A27-A5FA-774294EE6BA0}" sibTransId="{B7BCDD80-E813-4BBC-967D-47F4CB81696B}"/>
    <dgm:cxn modelId="{3A71A79D-7AFB-4D45-BEE9-D9841A13CCEE}" srcId="{806AA464-5CF2-464D-BD56-EFF7CF7C9DB0}" destId="{57651C80-F1CA-4B9A-8A84-03BF2DFBDB3E}" srcOrd="1" destOrd="0" parTransId="{ECF43A95-3FC7-469F-BDE4-083D6D3C427C}" sibTransId="{784B5543-437B-465F-A168-EBA8D590B174}"/>
    <dgm:cxn modelId="{7F3A0636-0E53-4CE8-831E-5E2305E7AC6D}" type="presOf" srcId="{454E6F69-51A3-49E4-B438-7602AA652617}" destId="{D885F265-3350-4BCA-A20A-8E2AE9F947D7}" srcOrd="0" destOrd="0" presId="urn:microsoft.com/office/officeart/2005/8/layout/vList5"/>
    <dgm:cxn modelId="{F79C96DC-5869-4574-AD68-679B6B2C5830}" type="presOf" srcId="{57651C80-F1CA-4B9A-8A84-03BF2DFBDB3E}" destId="{8FC185F6-D801-4043-A41D-60448026F7D7}" srcOrd="0" destOrd="1" presId="urn:microsoft.com/office/officeart/2005/8/layout/vList5"/>
    <dgm:cxn modelId="{6A3DE458-BA79-467D-803F-E97FFB3E3E19}" type="presOf" srcId="{A5EB3A66-B459-4C0C-851E-0D6543AA8070}" destId="{8FC185F6-D801-4043-A41D-60448026F7D7}" srcOrd="0" destOrd="2" presId="urn:microsoft.com/office/officeart/2005/8/layout/vList5"/>
    <dgm:cxn modelId="{25FA5DA6-AD7C-40D7-B4EF-FE27F52FD2E2}" type="presOf" srcId="{FAC1D349-5209-4E35-8AFF-FBD4C63E64F2}" destId="{970725D9-4F12-49B4-BC9D-FDBF569DEDB3}" srcOrd="0" destOrd="0" presId="urn:microsoft.com/office/officeart/2005/8/layout/vList5"/>
    <dgm:cxn modelId="{E106B58B-530A-47BB-8E6B-7E5E6BB4F797}" type="presOf" srcId="{605E0F49-99CC-4B86-B5B4-C5F1EA66DC0F}" destId="{AFBE3C38-7FF5-4EB1-9016-48C0471F2407}" srcOrd="0" destOrd="0" presId="urn:microsoft.com/office/officeart/2005/8/layout/vList5"/>
    <dgm:cxn modelId="{C92D3EBF-FB7B-4856-A78E-366C81321931}" type="presOf" srcId="{94A91A92-C690-4BD7-A110-9BA5C95A5B4F}" destId="{970725D9-4F12-49B4-BC9D-FDBF569DEDB3}" srcOrd="0" destOrd="1" presId="urn:microsoft.com/office/officeart/2005/8/layout/vList5"/>
    <dgm:cxn modelId="{709EB95C-87F7-4497-B19A-169C9E08B584}" type="presParOf" srcId="{0B67C98D-639E-4F7E-A02F-2EBC16D5FD73}" destId="{91BD8B37-763D-442A-A9B5-1E0C6DC27B81}" srcOrd="0" destOrd="0" presId="urn:microsoft.com/office/officeart/2005/8/layout/vList5"/>
    <dgm:cxn modelId="{9C23792C-F15F-4B34-969B-B4AFCBF989D0}" type="presParOf" srcId="{91BD8B37-763D-442A-A9B5-1E0C6DC27B81}" destId="{AFBE3C38-7FF5-4EB1-9016-48C0471F2407}" srcOrd="0" destOrd="0" presId="urn:microsoft.com/office/officeart/2005/8/layout/vList5"/>
    <dgm:cxn modelId="{8799E2D0-B10C-4AE4-B0DB-16BA378E6A4E}" type="presParOf" srcId="{91BD8B37-763D-442A-A9B5-1E0C6DC27B81}" destId="{5190FE57-668D-4892-96B7-935225B756EF}" srcOrd="1" destOrd="0" presId="urn:microsoft.com/office/officeart/2005/8/layout/vList5"/>
    <dgm:cxn modelId="{D45D8023-1C4A-4AE2-A8FE-1C4F1694F6D7}" type="presParOf" srcId="{0B67C98D-639E-4F7E-A02F-2EBC16D5FD73}" destId="{113E891D-AC32-4645-836F-9E7B2F248AD5}" srcOrd="1" destOrd="0" presId="urn:microsoft.com/office/officeart/2005/8/layout/vList5"/>
    <dgm:cxn modelId="{2056FC53-DFF0-4924-A606-E60BAAEC51CB}" type="presParOf" srcId="{0B67C98D-639E-4F7E-A02F-2EBC16D5FD73}" destId="{801E233F-04D8-4510-85BA-E9938BB49A41}" srcOrd="2" destOrd="0" presId="urn:microsoft.com/office/officeart/2005/8/layout/vList5"/>
    <dgm:cxn modelId="{04A374DF-784D-4576-ADC7-DED82BEB809F}" type="presParOf" srcId="{801E233F-04D8-4510-85BA-E9938BB49A41}" destId="{409C4394-168B-4C28-9D7C-95B7FC7C603B}" srcOrd="0" destOrd="0" presId="urn:microsoft.com/office/officeart/2005/8/layout/vList5"/>
    <dgm:cxn modelId="{F5503823-7FC0-4DEE-B8AA-D898F930A3A9}" type="presParOf" srcId="{801E233F-04D8-4510-85BA-E9938BB49A41}" destId="{8FC185F6-D801-4043-A41D-60448026F7D7}" srcOrd="1" destOrd="0" presId="urn:microsoft.com/office/officeart/2005/8/layout/vList5"/>
    <dgm:cxn modelId="{C287DDAE-88A1-492B-8123-6CC883A9EA71}" type="presParOf" srcId="{0B67C98D-639E-4F7E-A02F-2EBC16D5FD73}" destId="{D2A6F9C1-B518-4C17-BF17-9F06558D2720}" srcOrd="3" destOrd="0" presId="urn:microsoft.com/office/officeart/2005/8/layout/vList5"/>
    <dgm:cxn modelId="{A8E9EC18-4F87-4BE3-AEF7-469A98481CAE}" type="presParOf" srcId="{0B67C98D-639E-4F7E-A02F-2EBC16D5FD73}" destId="{FE66EEB9-DD2B-4746-9B74-8DE5908E4880}" srcOrd="4" destOrd="0" presId="urn:microsoft.com/office/officeart/2005/8/layout/vList5"/>
    <dgm:cxn modelId="{96EA3FE6-C702-40F7-8D45-4CD2F205A6ED}" type="presParOf" srcId="{FE66EEB9-DD2B-4746-9B74-8DE5908E4880}" destId="{D885F265-3350-4BCA-A20A-8E2AE9F947D7}" srcOrd="0" destOrd="0" presId="urn:microsoft.com/office/officeart/2005/8/layout/vList5"/>
    <dgm:cxn modelId="{9ACA8A22-B5A9-4000-A699-632CA569010E}" type="presParOf" srcId="{FE66EEB9-DD2B-4746-9B74-8DE5908E4880}" destId="{970725D9-4F12-49B4-BC9D-FDBF569DEDB3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599A10-85A3-4C32-A5A5-90F5CA7C6897}" type="doc">
      <dgm:prSet loTypeId="urn:microsoft.com/office/officeart/2005/8/layout/radial1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CC391C7-9D00-4F58-95B8-DE7A9B45F6D3}">
      <dgm:prSet phldrT="[Текст]"/>
      <dgm:spPr/>
      <dgm:t>
        <a:bodyPr/>
        <a:lstStyle/>
        <a:p>
          <a:r>
            <a:rPr lang="ru-RU" dirty="0" smtClean="0"/>
            <a:t>НСУР</a:t>
          </a:r>
          <a:endParaRPr lang="ru-RU" dirty="0"/>
        </a:p>
      </dgm:t>
    </dgm:pt>
    <dgm:pt modelId="{51B309A9-EC7B-403D-B7F2-CE5A3A2E93B3}" type="parTrans" cxnId="{EC204ECE-437E-495F-8781-C99C546EFE50}">
      <dgm:prSet/>
      <dgm:spPr/>
      <dgm:t>
        <a:bodyPr/>
        <a:lstStyle/>
        <a:p>
          <a:endParaRPr lang="ru-RU"/>
        </a:p>
      </dgm:t>
    </dgm:pt>
    <dgm:pt modelId="{0B5470A1-B925-4032-861A-E5B733251453}" type="sibTrans" cxnId="{EC204ECE-437E-495F-8781-C99C546EFE50}">
      <dgm:prSet/>
      <dgm:spPr/>
      <dgm:t>
        <a:bodyPr/>
        <a:lstStyle/>
        <a:p>
          <a:endParaRPr lang="ru-RU"/>
        </a:p>
      </dgm:t>
    </dgm:pt>
    <dgm:pt modelId="{1A3BFDA9-831E-46A2-B06C-0B98B876E2DB}">
      <dgm:prSet phldrT="[Текст]"/>
      <dgm:spPr/>
      <dgm:t>
        <a:bodyPr/>
        <a:lstStyle/>
        <a:p>
          <a:r>
            <a:rPr lang="ru-RU" dirty="0" smtClean="0"/>
            <a:t>Аттестация</a:t>
          </a:r>
          <a:endParaRPr lang="ru-RU" dirty="0"/>
        </a:p>
      </dgm:t>
    </dgm:pt>
    <dgm:pt modelId="{5DCD7CC6-7B05-4C98-A8FA-F13B82BE34D5}" type="parTrans" cxnId="{B0072F6F-170B-47D4-87B0-599061934E24}">
      <dgm:prSet/>
      <dgm:spPr/>
      <dgm:t>
        <a:bodyPr/>
        <a:lstStyle/>
        <a:p>
          <a:endParaRPr lang="ru-RU"/>
        </a:p>
      </dgm:t>
    </dgm:pt>
    <dgm:pt modelId="{12AC4255-EBAF-4C87-AF5B-3E7904721017}" type="sibTrans" cxnId="{B0072F6F-170B-47D4-87B0-599061934E24}">
      <dgm:prSet/>
      <dgm:spPr/>
      <dgm:t>
        <a:bodyPr/>
        <a:lstStyle/>
        <a:p>
          <a:endParaRPr lang="ru-RU"/>
        </a:p>
      </dgm:t>
    </dgm:pt>
    <dgm:pt modelId="{FF1259BF-30F8-4B57-A93E-653E41CD352F}">
      <dgm:prSet phldrT="[Текст]"/>
      <dgm:spPr/>
      <dgm:t>
        <a:bodyPr/>
        <a:lstStyle/>
        <a:p>
          <a:r>
            <a:rPr lang="ru-RU" dirty="0" smtClean="0"/>
            <a:t>Новые должности</a:t>
          </a:r>
          <a:endParaRPr lang="ru-RU" dirty="0"/>
        </a:p>
      </dgm:t>
    </dgm:pt>
    <dgm:pt modelId="{382A25B6-70A7-4205-88C5-21DB337E10F6}" type="parTrans" cxnId="{5CA03E51-BADD-4304-A683-4351DB48075D}">
      <dgm:prSet/>
      <dgm:spPr/>
      <dgm:t>
        <a:bodyPr/>
        <a:lstStyle/>
        <a:p>
          <a:endParaRPr lang="ru-RU"/>
        </a:p>
      </dgm:t>
    </dgm:pt>
    <dgm:pt modelId="{4591A28E-65EC-4BC6-98FF-744DBDFA05D5}" type="sibTrans" cxnId="{5CA03E51-BADD-4304-A683-4351DB48075D}">
      <dgm:prSet/>
      <dgm:spPr/>
      <dgm:t>
        <a:bodyPr/>
        <a:lstStyle/>
        <a:p>
          <a:endParaRPr lang="ru-RU"/>
        </a:p>
      </dgm:t>
    </dgm:pt>
    <dgm:pt modelId="{036626DE-00A4-4F2A-95F9-4041691D495A}">
      <dgm:prSet phldrT="[Текст]"/>
      <dgm:spPr/>
      <dgm:t>
        <a:bodyPr/>
        <a:lstStyle/>
        <a:p>
          <a:r>
            <a:rPr lang="ru-RU" dirty="0" smtClean="0"/>
            <a:t>Новая система повышения квалификации</a:t>
          </a:r>
          <a:endParaRPr lang="ru-RU" dirty="0"/>
        </a:p>
      </dgm:t>
    </dgm:pt>
    <dgm:pt modelId="{84EA8E70-ACAA-4659-8987-20F403F6B4BE}" type="parTrans" cxnId="{AC01ED16-F387-48A3-8942-267ACB5D0AE1}">
      <dgm:prSet/>
      <dgm:spPr/>
      <dgm:t>
        <a:bodyPr/>
        <a:lstStyle/>
        <a:p>
          <a:endParaRPr lang="ru-RU"/>
        </a:p>
      </dgm:t>
    </dgm:pt>
    <dgm:pt modelId="{0FB695B5-41DA-40A7-9B3C-48722F54C3CD}" type="sibTrans" cxnId="{AC01ED16-F387-48A3-8942-267ACB5D0AE1}">
      <dgm:prSet/>
      <dgm:spPr/>
      <dgm:t>
        <a:bodyPr/>
        <a:lstStyle/>
        <a:p>
          <a:endParaRPr lang="ru-RU"/>
        </a:p>
      </dgm:t>
    </dgm:pt>
    <dgm:pt modelId="{8AAB09D1-E783-479C-A157-015CF89FABEA}">
      <dgm:prSet phldrT="[Текст]"/>
      <dgm:spPr/>
      <dgm:t>
        <a:bodyPr/>
        <a:lstStyle/>
        <a:p>
          <a:r>
            <a:rPr lang="ru-RU" dirty="0" smtClean="0"/>
            <a:t>Р2Р</a:t>
          </a:r>
          <a:endParaRPr lang="ru-RU" dirty="0"/>
        </a:p>
      </dgm:t>
    </dgm:pt>
    <dgm:pt modelId="{62B95E31-6873-4C0A-B9FC-FCA3F1C5BE1A}" type="parTrans" cxnId="{EB2ABAB4-7FD6-4886-B3D9-B6DED8E4CCB2}">
      <dgm:prSet/>
      <dgm:spPr/>
      <dgm:t>
        <a:bodyPr/>
        <a:lstStyle/>
        <a:p>
          <a:endParaRPr lang="ru-RU"/>
        </a:p>
      </dgm:t>
    </dgm:pt>
    <dgm:pt modelId="{BDE121CD-B390-426F-8F17-CB9E244589D3}" type="sibTrans" cxnId="{EB2ABAB4-7FD6-4886-B3D9-B6DED8E4CCB2}">
      <dgm:prSet/>
      <dgm:spPr/>
      <dgm:t>
        <a:bodyPr/>
        <a:lstStyle/>
        <a:p>
          <a:endParaRPr lang="ru-RU"/>
        </a:p>
      </dgm:t>
    </dgm:pt>
    <dgm:pt modelId="{266A3083-672E-430D-A8D0-D9F082779A2A}" type="pres">
      <dgm:prSet presAssocID="{3C599A10-85A3-4C32-A5A5-90F5CA7C689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073783-392A-4CAA-B5D5-811E8F0AE418}" type="pres">
      <dgm:prSet presAssocID="{ECC391C7-9D00-4F58-95B8-DE7A9B45F6D3}" presName="centerShape" presStyleLbl="node0" presStyleIdx="0" presStyleCnt="1"/>
      <dgm:spPr/>
      <dgm:t>
        <a:bodyPr/>
        <a:lstStyle/>
        <a:p>
          <a:endParaRPr lang="ru-RU"/>
        </a:p>
      </dgm:t>
    </dgm:pt>
    <dgm:pt modelId="{93480A45-F4F5-450E-AF2F-6E427D6DA4C5}" type="pres">
      <dgm:prSet presAssocID="{5DCD7CC6-7B05-4C98-A8FA-F13B82BE34D5}" presName="Name9" presStyleLbl="parChTrans1D2" presStyleIdx="0" presStyleCnt="4"/>
      <dgm:spPr/>
      <dgm:t>
        <a:bodyPr/>
        <a:lstStyle/>
        <a:p>
          <a:endParaRPr lang="ru-RU"/>
        </a:p>
      </dgm:t>
    </dgm:pt>
    <dgm:pt modelId="{99AE3213-D372-489B-BC8D-B0D839F7045F}" type="pres">
      <dgm:prSet presAssocID="{5DCD7CC6-7B05-4C98-A8FA-F13B82BE34D5}" presName="connTx" presStyleLbl="parChTrans1D2" presStyleIdx="0" presStyleCnt="4"/>
      <dgm:spPr/>
      <dgm:t>
        <a:bodyPr/>
        <a:lstStyle/>
        <a:p>
          <a:endParaRPr lang="ru-RU"/>
        </a:p>
      </dgm:t>
    </dgm:pt>
    <dgm:pt modelId="{8074771F-4943-433A-B0A4-812E87F3D791}" type="pres">
      <dgm:prSet presAssocID="{1A3BFDA9-831E-46A2-B06C-0B98B876E2D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E8E6A-31B7-4778-AA08-88A9216C8FEF}" type="pres">
      <dgm:prSet presAssocID="{382A25B6-70A7-4205-88C5-21DB337E10F6}" presName="Name9" presStyleLbl="parChTrans1D2" presStyleIdx="1" presStyleCnt="4"/>
      <dgm:spPr/>
      <dgm:t>
        <a:bodyPr/>
        <a:lstStyle/>
        <a:p>
          <a:endParaRPr lang="ru-RU"/>
        </a:p>
      </dgm:t>
    </dgm:pt>
    <dgm:pt modelId="{2329A51F-D1E5-444F-8907-664C3F1E7863}" type="pres">
      <dgm:prSet presAssocID="{382A25B6-70A7-4205-88C5-21DB337E10F6}" presName="connTx" presStyleLbl="parChTrans1D2" presStyleIdx="1" presStyleCnt="4"/>
      <dgm:spPr/>
      <dgm:t>
        <a:bodyPr/>
        <a:lstStyle/>
        <a:p>
          <a:endParaRPr lang="ru-RU"/>
        </a:p>
      </dgm:t>
    </dgm:pt>
    <dgm:pt modelId="{5FE29E7C-C6A8-4CE9-AC56-706B7111A263}" type="pres">
      <dgm:prSet presAssocID="{FF1259BF-30F8-4B57-A93E-653E41CD352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D8ADC-C1B1-48AD-B3E3-17C9FA4D75B6}" type="pres">
      <dgm:prSet presAssocID="{84EA8E70-ACAA-4659-8987-20F403F6B4BE}" presName="Name9" presStyleLbl="parChTrans1D2" presStyleIdx="2" presStyleCnt="4"/>
      <dgm:spPr/>
      <dgm:t>
        <a:bodyPr/>
        <a:lstStyle/>
        <a:p>
          <a:endParaRPr lang="ru-RU"/>
        </a:p>
      </dgm:t>
    </dgm:pt>
    <dgm:pt modelId="{8D30D578-280B-4494-87AF-DAE07C1C9EFD}" type="pres">
      <dgm:prSet presAssocID="{84EA8E70-ACAA-4659-8987-20F403F6B4BE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164548D-BAD6-4F2A-AD60-98A4A77CE88B}" type="pres">
      <dgm:prSet presAssocID="{036626DE-00A4-4F2A-95F9-4041691D495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DC27A-00D0-4049-84A3-1D2C33415756}" type="pres">
      <dgm:prSet presAssocID="{62B95E31-6873-4C0A-B9FC-FCA3F1C5BE1A}" presName="Name9" presStyleLbl="parChTrans1D2" presStyleIdx="3" presStyleCnt="4"/>
      <dgm:spPr/>
      <dgm:t>
        <a:bodyPr/>
        <a:lstStyle/>
        <a:p>
          <a:endParaRPr lang="ru-RU"/>
        </a:p>
      </dgm:t>
    </dgm:pt>
    <dgm:pt modelId="{9A0B9EE4-EFEB-4B6C-9E26-080A94D9513E}" type="pres">
      <dgm:prSet presAssocID="{62B95E31-6873-4C0A-B9FC-FCA3F1C5BE1A}" presName="connTx" presStyleLbl="parChTrans1D2" presStyleIdx="3" presStyleCnt="4"/>
      <dgm:spPr/>
      <dgm:t>
        <a:bodyPr/>
        <a:lstStyle/>
        <a:p>
          <a:endParaRPr lang="ru-RU"/>
        </a:p>
      </dgm:t>
    </dgm:pt>
    <dgm:pt modelId="{22A86A32-B597-45EB-B6E6-1C011BFB4994}" type="pres">
      <dgm:prSet presAssocID="{8AAB09D1-E783-479C-A157-015CF89FABE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E1F02C-7D11-4A16-BFC3-CBC51C491BCD}" type="presOf" srcId="{5DCD7CC6-7B05-4C98-A8FA-F13B82BE34D5}" destId="{93480A45-F4F5-450E-AF2F-6E427D6DA4C5}" srcOrd="0" destOrd="0" presId="urn:microsoft.com/office/officeart/2005/8/layout/radial1"/>
    <dgm:cxn modelId="{16D5D981-0FCB-4C24-8BFB-350CBEA28ED3}" type="presOf" srcId="{1A3BFDA9-831E-46A2-B06C-0B98B876E2DB}" destId="{8074771F-4943-433A-B0A4-812E87F3D791}" srcOrd="0" destOrd="0" presId="urn:microsoft.com/office/officeart/2005/8/layout/radial1"/>
    <dgm:cxn modelId="{EC204ECE-437E-495F-8781-C99C546EFE50}" srcId="{3C599A10-85A3-4C32-A5A5-90F5CA7C6897}" destId="{ECC391C7-9D00-4F58-95B8-DE7A9B45F6D3}" srcOrd="0" destOrd="0" parTransId="{51B309A9-EC7B-403D-B7F2-CE5A3A2E93B3}" sibTransId="{0B5470A1-B925-4032-861A-E5B733251453}"/>
    <dgm:cxn modelId="{CF17B76F-8A1A-48B4-A441-2CC662596E58}" type="presOf" srcId="{FF1259BF-30F8-4B57-A93E-653E41CD352F}" destId="{5FE29E7C-C6A8-4CE9-AC56-706B7111A263}" srcOrd="0" destOrd="0" presId="urn:microsoft.com/office/officeart/2005/8/layout/radial1"/>
    <dgm:cxn modelId="{5CA03E51-BADD-4304-A683-4351DB48075D}" srcId="{ECC391C7-9D00-4F58-95B8-DE7A9B45F6D3}" destId="{FF1259BF-30F8-4B57-A93E-653E41CD352F}" srcOrd="1" destOrd="0" parTransId="{382A25B6-70A7-4205-88C5-21DB337E10F6}" sibTransId="{4591A28E-65EC-4BC6-98FF-744DBDFA05D5}"/>
    <dgm:cxn modelId="{A3B78242-8EF9-460D-B4FE-FC231C57D4B6}" type="presOf" srcId="{84EA8E70-ACAA-4659-8987-20F403F6B4BE}" destId="{48AD8ADC-C1B1-48AD-B3E3-17C9FA4D75B6}" srcOrd="0" destOrd="0" presId="urn:microsoft.com/office/officeart/2005/8/layout/radial1"/>
    <dgm:cxn modelId="{AFC3DDBB-604E-4782-BB7C-AC8966D543B7}" type="presOf" srcId="{8AAB09D1-E783-479C-A157-015CF89FABEA}" destId="{22A86A32-B597-45EB-B6E6-1C011BFB4994}" srcOrd="0" destOrd="0" presId="urn:microsoft.com/office/officeart/2005/8/layout/radial1"/>
    <dgm:cxn modelId="{8FD08008-6A0E-424C-970A-FDE8359DE6D9}" type="presOf" srcId="{382A25B6-70A7-4205-88C5-21DB337E10F6}" destId="{2329A51F-D1E5-444F-8907-664C3F1E7863}" srcOrd="1" destOrd="0" presId="urn:microsoft.com/office/officeart/2005/8/layout/radial1"/>
    <dgm:cxn modelId="{89D47BF6-3587-46CE-A58D-6DF9EDC72715}" type="presOf" srcId="{ECC391C7-9D00-4F58-95B8-DE7A9B45F6D3}" destId="{56073783-392A-4CAA-B5D5-811E8F0AE418}" srcOrd="0" destOrd="0" presId="urn:microsoft.com/office/officeart/2005/8/layout/radial1"/>
    <dgm:cxn modelId="{C1FE0F5B-08EB-4115-BBD1-A105B06EE5D3}" type="presOf" srcId="{3C599A10-85A3-4C32-A5A5-90F5CA7C6897}" destId="{266A3083-672E-430D-A8D0-D9F082779A2A}" srcOrd="0" destOrd="0" presId="urn:microsoft.com/office/officeart/2005/8/layout/radial1"/>
    <dgm:cxn modelId="{24B74849-BCBB-4C21-BEBA-A42F2435F680}" type="presOf" srcId="{5DCD7CC6-7B05-4C98-A8FA-F13B82BE34D5}" destId="{99AE3213-D372-489B-BC8D-B0D839F7045F}" srcOrd="1" destOrd="0" presId="urn:microsoft.com/office/officeart/2005/8/layout/radial1"/>
    <dgm:cxn modelId="{D8EED128-CBEE-4EC2-93DB-F9CA903ADB4F}" type="presOf" srcId="{62B95E31-6873-4C0A-B9FC-FCA3F1C5BE1A}" destId="{8F3DC27A-00D0-4049-84A3-1D2C33415756}" srcOrd="0" destOrd="0" presId="urn:microsoft.com/office/officeart/2005/8/layout/radial1"/>
    <dgm:cxn modelId="{E2914A24-4EC2-4958-A577-EBD53A060EAA}" type="presOf" srcId="{036626DE-00A4-4F2A-95F9-4041691D495A}" destId="{E164548D-BAD6-4F2A-AD60-98A4A77CE88B}" srcOrd="0" destOrd="0" presId="urn:microsoft.com/office/officeart/2005/8/layout/radial1"/>
    <dgm:cxn modelId="{41505B57-9231-45DF-8870-81CAB1A461AD}" type="presOf" srcId="{84EA8E70-ACAA-4659-8987-20F403F6B4BE}" destId="{8D30D578-280B-4494-87AF-DAE07C1C9EFD}" srcOrd="1" destOrd="0" presId="urn:microsoft.com/office/officeart/2005/8/layout/radial1"/>
    <dgm:cxn modelId="{09545B5D-D08C-44C7-9E0E-6C8D1D78C9BF}" type="presOf" srcId="{382A25B6-70A7-4205-88C5-21DB337E10F6}" destId="{A3CE8E6A-31B7-4778-AA08-88A9216C8FEF}" srcOrd="0" destOrd="0" presId="urn:microsoft.com/office/officeart/2005/8/layout/radial1"/>
    <dgm:cxn modelId="{7BA517C5-5EC3-4A52-A8C4-332F24B41529}" type="presOf" srcId="{62B95E31-6873-4C0A-B9FC-FCA3F1C5BE1A}" destId="{9A0B9EE4-EFEB-4B6C-9E26-080A94D9513E}" srcOrd="1" destOrd="0" presId="urn:microsoft.com/office/officeart/2005/8/layout/radial1"/>
    <dgm:cxn modelId="{AC01ED16-F387-48A3-8942-267ACB5D0AE1}" srcId="{ECC391C7-9D00-4F58-95B8-DE7A9B45F6D3}" destId="{036626DE-00A4-4F2A-95F9-4041691D495A}" srcOrd="2" destOrd="0" parTransId="{84EA8E70-ACAA-4659-8987-20F403F6B4BE}" sibTransId="{0FB695B5-41DA-40A7-9B3C-48722F54C3CD}"/>
    <dgm:cxn modelId="{EB2ABAB4-7FD6-4886-B3D9-B6DED8E4CCB2}" srcId="{ECC391C7-9D00-4F58-95B8-DE7A9B45F6D3}" destId="{8AAB09D1-E783-479C-A157-015CF89FABEA}" srcOrd="3" destOrd="0" parTransId="{62B95E31-6873-4C0A-B9FC-FCA3F1C5BE1A}" sibTransId="{BDE121CD-B390-426F-8F17-CB9E244589D3}"/>
    <dgm:cxn modelId="{B0072F6F-170B-47D4-87B0-599061934E24}" srcId="{ECC391C7-9D00-4F58-95B8-DE7A9B45F6D3}" destId="{1A3BFDA9-831E-46A2-B06C-0B98B876E2DB}" srcOrd="0" destOrd="0" parTransId="{5DCD7CC6-7B05-4C98-A8FA-F13B82BE34D5}" sibTransId="{12AC4255-EBAF-4C87-AF5B-3E7904721017}"/>
    <dgm:cxn modelId="{FD802AB5-C8FD-4882-A40B-A61BFA5D98CF}" type="presParOf" srcId="{266A3083-672E-430D-A8D0-D9F082779A2A}" destId="{56073783-392A-4CAA-B5D5-811E8F0AE418}" srcOrd="0" destOrd="0" presId="urn:microsoft.com/office/officeart/2005/8/layout/radial1"/>
    <dgm:cxn modelId="{0A5A61B3-1F2C-43CB-97DE-5F186C76924F}" type="presParOf" srcId="{266A3083-672E-430D-A8D0-D9F082779A2A}" destId="{93480A45-F4F5-450E-AF2F-6E427D6DA4C5}" srcOrd="1" destOrd="0" presId="urn:microsoft.com/office/officeart/2005/8/layout/radial1"/>
    <dgm:cxn modelId="{09BA7D46-BD4A-4009-BC1E-AC5AC606F73C}" type="presParOf" srcId="{93480A45-F4F5-450E-AF2F-6E427D6DA4C5}" destId="{99AE3213-D372-489B-BC8D-B0D839F7045F}" srcOrd="0" destOrd="0" presId="urn:microsoft.com/office/officeart/2005/8/layout/radial1"/>
    <dgm:cxn modelId="{27A035E7-A973-4EFA-9003-66B41578BA0C}" type="presParOf" srcId="{266A3083-672E-430D-A8D0-D9F082779A2A}" destId="{8074771F-4943-433A-B0A4-812E87F3D791}" srcOrd="2" destOrd="0" presId="urn:microsoft.com/office/officeart/2005/8/layout/radial1"/>
    <dgm:cxn modelId="{D0A77E46-8721-462D-B1A7-B40FE130AE58}" type="presParOf" srcId="{266A3083-672E-430D-A8D0-D9F082779A2A}" destId="{A3CE8E6A-31B7-4778-AA08-88A9216C8FEF}" srcOrd="3" destOrd="0" presId="urn:microsoft.com/office/officeart/2005/8/layout/radial1"/>
    <dgm:cxn modelId="{24A28FE6-94F0-456D-AA1D-614689AE33AF}" type="presParOf" srcId="{A3CE8E6A-31B7-4778-AA08-88A9216C8FEF}" destId="{2329A51F-D1E5-444F-8907-664C3F1E7863}" srcOrd="0" destOrd="0" presId="urn:microsoft.com/office/officeart/2005/8/layout/radial1"/>
    <dgm:cxn modelId="{4C8DCCBC-E0AB-4BEE-BEB6-E63C737172C6}" type="presParOf" srcId="{266A3083-672E-430D-A8D0-D9F082779A2A}" destId="{5FE29E7C-C6A8-4CE9-AC56-706B7111A263}" srcOrd="4" destOrd="0" presId="urn:microsoft.com/office/officeart/2005/8/layout/radial1"/>
    <dgm:cxn modelId="{14D85986-9BEC-4EC0-AC7C-CA127FFAAFA5}" type="presParOf" srcId="{266A3083-672E-430D-A8D0-D9F082779A2A}" destId="{48AD8ADC-C1B1-48AD-B3E3-17C9FA4D75B6}" srcOrd="5" destOrd="0" presId="urn:microsoft.com/office/officeart/2005/8/layout/radial1"/>
    <dgm:cxn modelId="{22DA43FE-DE31-401A-85AC-71DB210C250C}" type="presParOf" srcId="{48AD8ADC-C1B1-48AD-B3E3-17C9FA4D75B6}" destId="{8D30D578-280B-4494-87AF-DAE07C1C9EFD}" srcOrd="0" destOrd="0" presId="urn:microsoft.com/office/officeart/2005/8/layout/radial1"/>
    <dgm:cxn modelId="{3E9E8C00-3EA3-4649-8A73-A29148E91CE9}" type="presParOf" srcId="{266A3083-672E-430D-A8D0-D9F082779A2A}" destId="{E164548D-BAD6-4F2A-AD60-98A4A77CE88B}" srcOrd="6" destOrd="0" presId="urn:microsoft.com/office/officeart/2005/8/layout/radial1"/>
    <dgm:cxn modelId="{FC363B37-3984-4397-8456-CC7B476E0E3D}" type="presParOf" srcId="{266A3083-672E-430D-A8D0-D9F082779A2A}" destId="{8F3DC27A-00D0-4049-84A3-1D2C33415756}" srcOrd="7" destOrd="0" presId="urn:microsoft.com/office/officeart/2005/8/layout/radial1"/>
    <dgm:cxn modelId="{6C78F85C-9F7E-4A19-B4DF-758F67FAF71D}" type="presParOf" srcId="{8F3DC27A-00D0-4049-84A3-1D2C33415756}" destId="{9A0B9EE4-EFEB-4B6C-9E26-080A94D9513E}" srcOrd="0" destOrd="0" presId="urn:microsoft.com/office/officeart/2005/8/layout/radial1"/>
    <dgm:cxn modelId="{20FB006A-3BFA-4F7D-9CAD-EDBAF2192A67}" type="presParOf" srcId="{266A3083-672E-430D-A8D0-D9F082779A2A}" destId="{22A86A32-B597-45EB-B6E6-1C011BFB4994}" srcOrd="8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C3B059-D26C-4EBD-8EE4-202F256BC83A}" type="doc">
      <dgm:prSet loTypeId="urn:microsoft.com/office/officeart/2005/8/layout/radial5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CBCB22C-945C-460C-A2D2-B1034D819F5D}">
      <dgm:prSet phldrT="[Текст]"/>
      <dgm:spPr/>
      <dgm:t>
        <a:bodyPr/>
        <a:lstStyle/>
        <a:p>
          <a:r>
            <a:rPr lang="ru-RU" dirty="0" smtClean="0"/>
            <a:t>Оценка условий</a:t>
          </a:r>
          <a:endParaRPr lang="ru-RU" dirty="0"/>
        </a:p>
      </dgm:t>
    </dgm:pt>
    <dgm:pt modelId="{394BA66A-DC7E-4310-8AE7-E3247A5FBD2E}" type="parTrans" cxnId="{98765A2F-A47C-402E-B3AC-426F91AC314C}">
      <dgm:prSet/>
      <dgm:spPr/>
      <dgm:t>
        <a:bodyPr/>
        <a:lstStyle/>
        <a:p>
          <a:endParaRPr lang="ru-RU"/>
        </a:p>
      </dgm:t>
    </dgm:pt>
    <dgm:pt modelId="{C96B9F97-5A12-441F-B98F-B7FD7FA1DD53}" type="sibTrans" cxnId="{98765A2F-A47C-402E-B3AC-426F91AC314C}">
      <dgm:prSet/>
      <dgm:spPr/>
      <dgm:t>
        <a:bodyPr/>
        <a:lstStyle/>
        <a:p>
          <a:endParaRPr lang="ru-RU"/>
        </a:p>
      </dgm:t>
    </dgm:pt>
    <dgm:pt modelId="{18C94BC3-325E-4C6D-8498-958F34D0C760}">
      <dgm:prSet phldrT="[Текст]"/>
      <dgm:spPr/>
      <dgm:t>
        <a:bodyPr/>
        <a:lstStyle/>
        <a:p>
          <a:r>
            <a:rPr lang="ru-RU" dirty="0" smtClean="0"/>
            <a:t>Открытость и доступность информации</a:t>
          </a:r>
          <a:endParaRPr lang="ru-RU" dirty="0"/>
        </a:p>
      </dgm:t>
    </dgm:pt>
    <dgm:pt modelId="{536B653B-6D52-40A6-8165-68794EA4BA5A}" type="parTrans" cxnId="{5DC67EF9-BEC5-4733-B7F4-1A21C3D4A67D}">
      <dgm:prSet/>
      <dgm:spPr/>
      <dgm:t>
        <a:bodyPr/>
        <a:lstStyle/>
        <a:p>
          <a:endParaRPr lang="ru-RU"/>
        </a:p>
      </dgm:t>
    </dgm:pt>
    <dgm:pt modelId="{06A0262A-27E2-4B11-8405-C4853EA41677}" type="sibTrans" cxnId="{5DC67EF9-BEC5-4733-B7F4-1A21C3D4A67D}">
      <dgm:prSet/>
      <dgm:spPr/>
      <dgm:t>
        <a:bodyPr/>
        <a:lstStyle/>
        <a:p>
          <a:endParaRPr lang="ru-RU"/>
        </a:p>
      </dgm:t>
    </dgm:pt>
    <dgm:pt modelId="{07A02CBA-9F67-4E54-9074-569393FE020E}">
      <dgm:prSet phldrT="[Текст]"/>
      <dgm:spPr/>
      <dgm:t>
        <a:bodyPr/>
        <a:lstStyle/>
        <a:p>
          <a:r>
            <a:rPr lang="ru-RU" dirty="0" smtClean="0"/>
            <a:t>Комфортность условий</a:t>
          </a:r>
          <a:endParaRPr lang="ru-RU" dirty="0"/>
        </a:p>
      </dgm:t>
    </dgm:pt>
    <dgm:pt modelId="{3D70B00D-9742-450F-BDA0-2BC0827B652E}" type="parTrans" cxnId="{E4FE82C7-3585-44F4-8046-04486D383D6A}">
      <dgm:prSet/>
      <dgm:spPr/>
      <dgm:t>
        <a:bodyPr/>
        <a:lstStyle/>
        <a:p>
          <a:endParaRPr lang="ru-RU"/>
        </a:p>
      </dgm:t>
    </dgm:pt>
    <dgm:pt modelId="{3314DA6E-5790-439E-8FD1-07D403F7D6DC}" type="sibTrans" cxnId="{E4FE82C7-3585-44F4-8046-04486D383D6A}">
      <dgm:prSet/>
      <dgm:spPr/>
      <dgm:t>
        <a:bodyPr/>
        <a:lstStyle/>
        <a:p>
          <a:endParaRPr lang="ru-RU"/>
        </a:p>
      </dgm:t>
    </dgm:pt>
    <dgm:pt modelId="{5F53C3FB-6B65-4B57-8D6A-69E24C288A70}">
      <dgm:prSet phldrT="[Текст]"/>
      <dgm:spPr/>
      <dgm:t>
        <a:bodyPr/>
        <a:lstStyle/>
        <a:p>
          <a:r>
            <a:rPr lang="ru-RU" dirty="0" smtClean="0"/>
            <a:t>Условия для ОВЗ</a:t>
          </a:r>
          <a:endParaRPr lang="ru-RU" dirty="0"/>
        </a:p>
      </dgm:t>
    </dgm:pt>
    <dgm:pt modelId="{19813778-A32D-4687-81A5-D0CA88D76BA2}" type="parTrans" cxnId="{A2F33990-3562-44D4-93FD-1A5EC988E47E}">
      <dgm:prSet/>
      <dgm:spPr/>
      <dgm:t>
        <a:bodyPr/>
        <a:lstStyle/>
        <a:p>
          <a:endParaRPr lang="ru-RU"/>
        </a:p>
      </dgm:t>
    </dgm:pt>
    <dgm:pt modelId="{AE35506C-F07C-42E9-89F4-0BCF37709211}" type="sibTrans" cxnId="{A2F33990-3562-44D4-93FD-1A5EC988E47E}">
      <dgm:prSet/>
      <dgm:spPr/>
      <dgm:t>
        <a:bodyPr/>
        <a:lstStyle/>
        <a:p>
          <a:endParaRPr lang="ru-RU"/>
        </a:p>
      </dgm:t>
    </dgm:pt>
    <dgm:pt modelId="{3A731D2E-2DC4-402B-A352-D3A929A0BE68}">
      <dgm:prSet phldrT="[Текст]"/>
      <dgm:spPr/>
      <dgm:t>
        <a:bodyPr/>
        <a:lstStyle/>
        <a:p>
          <a:r>
            <a:rPr lang="ru-RU" dirty="0" smtClean="0"/>
            <a:t>Вежливость доброжелательность работников</a:t>
          </a:r>
          <a:endParaRPr lang="ru-RU" dirty="0"/>
        </a:p>
      </dgm:t>
    </dgm:pt>
    <dgm:pt modelId="{F6169997-3D35-4B2C-830F-5BE9EF7BEE27}" type="parTrans" cxnId="{900939F7-9BA3-4270-9BA8-5DAE0AFE464D}">
      <dgm:prSet/>
      <dgm:spPr/>
      <dgm:t>
        <a:bodyPr/>
        <a:lstStyle/>
        <a:p>
          <a:endParaRPr lang="ru-RU"/>
        </a:p>
      </dgm:t>
    </dgm:pt>
    <dgm:pt modelId="{1A24BCBD-4B03-46F5-ACD0-58A07F730D25}" type="sibTrans" cxnId="{900939F7-9BA3-4270-9BA8-5DAE0AFE464D}">
      <dgm:prSet/>
      <dgm:spPr/>
      <dgm:t>
        <a:bodyPr/>
        <a:lstStyle/>
        <a:p>
          <a:endParaRPr lang="ru-RU"/>
        </a:p>
      </dgm:t>
    </dgm:pt>
    <dgm:pt modelId="{D7F90347-C4C2-4CC5-8677-3E13653512E2}">
      <dgm:prSet/>
      <dgm:spPr/>
      <dgm:t>
        <a:bodyPr/>
        <a:lstStyle/>
        <a:p>
          <a:r>
            <a:rPr lang="ru-RU" dirty="0" smtClean="0"/>
            <a:t>Удовлетворенность условиями</a:t>
          </a:r>
          <a:endParaRPr lang="ru-RU" dirty="0"/>
        </a:p>
      </dgm:t>
    </dgm:pt>
    <dgm:pt modelId="{4C17F8B3-8A11-4343-8248-B09EAF6E0F60}" type="parTrans" cxnId="{D447106A-E232-4FD6-9635-119444D3D6A5}">
      <dgm:prSet/>
      <dgm:spPr/>
      <dgm:t>
        <a:bodyPr/>
        <a:lstStyle/>
        <a:p>
          <a:endParaRPr lang="ru-RU"/>
        </a:p>
      </dgm:t>
    </dgm:pt>
    <dgm:pt modelId="{F012BE1F-41CD-43E4-9503-498340E50ECE}" type="sibTrans" cxnId="{D447106A-E232-4FD6-9635-119444D3D6A5}">
      <dgm:prSet/>
      <dgm:spPr/>
      <dgm:t>
        <a:bodyPr/>
        <a:lstStyle/>
        <a:p>
          <a:endParaRPr lang="ru-RU"/>
        </a:p>
      </dgm:t>
    </dgm:pt>
    <dgm:pt modelId="{AAC9D357-5493-4021-BE3E-652AEE1006F5}" type="pres">
      <dgm:prSet presAssocID="{D7C3B059-D26C-4EBD-8EE4-202F256BC83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C253D6-1666-4781-B8C9-730ED83EE502}" type="pres">
      <dgm:prSet presAssocID="{2CBCB22C-945C-460C-A2D2-B1034D819F5D}" presName="centerShape" presStyleLbl="node0" presStyleIdx="0" presStyleCnt="1"/>
      <dgm:spPr/>
      <dgm:t>
        <a:bodyPr/>
        <a:lstStyle/>
        <a:p>
          <a:endParaRPr lang="ru-RU"/>
        </a:p>
      </dgm:t>
    </dgm:pt>
    <dgm:pt modelId="{8F74CD84-5F46-4DAB-91A8-262A4A77FEE4}" type="pres">
      <dgm:prSet presAssocID="{536B653B-6D52-40A6-8165-68794EA4BA5A}" presName="parTrans" presStyleLbl="sibTrans2D1" presStyleIdx="0" presStyleCnt="5"/>
      <dgm:spPr/>
      <dgm:t>
        <a:bodyPr/>
        <a:lstStyle/>
        <a:p>
          <a:endParaRPr lang="ru-RU"/>
        </a:p>
      </dgm:t>
    </dgm:pt>
    <dgm:pt modelId="{C4D335C3-FAE3-4BD8-BE56-FA26EF04B204}" type="pres">
      <dgm:prSet presAssocID="{536B653B-6D52-40A6-8165-68794EA4BA5A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0F45C562-241B-4F8B-ACF3-C2CBCCCE14A0}" type="pres">
      <dgm:prSet presAssocID="{18C94BC3-325E-4C6D-8498-958F34D0C76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939F5-BA14-4DD5-945F-300A08CB5371}" type="pres">
      <dgm:prSet presAssocID="{3D70B00D-9742-450F-BDA0-2BC0827B652E}" presName="parTrans" presStyleLbl="sibTrans2D1" presStyleIdx="1" presStyleCnt="5"/>
      <dgm:spPr/>
      <dgm:t>
        <a:bodyPr/>
        <a:lstStyle/>
        <a:p>
          <a:endParaRPr lang="ru-RU"/>
        </a:p>
      </dgm:t>
    </dgm:pt>
    <dgm:pt modelId="{98E7E12E-E4E5-4795-A776-3DB9714B496A}" type="pres">
      <dgm:prSet presAssocID="{3D70B00D-9742-450F-BDA0-2BC0827B652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49A0FCD2-F393-4ABE-BEEF-E89BA595F9E7}" type="pres">
      <dgm:prSet presAssocID="{07A02CBA-9F67-4E54-9074-569393FE020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95FC5-9D2D-404C-89EB-A383BCC2E03D}" type="pres">
      <dgm:prSet presAssocID="{19813778-A32D-4687-81A5-D0CA88D76BA2}" presName="parTrans" presStyleLbl="sibTrans2D1" presStyleIdx="2" presStyleCnt="5"/>
      <dgm:spPr/>
      <dgm:t>
        <a:bodyPr/>
        <a:lstStyle/>
        <a:p>
          <a:endParaRPr lang="ru-RU"/>
        </a:p>
      </dgm:t>
    </dgm:pt>
    <dgm:pt modelId="{4F05C469-DECC-4CB9-A65E-72193F51A096}" type="pres">
      <dgm:prSet presAssocID="{19813778-A32D-4687-81A5-D0CA88D76BA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9CB84FDA-FD4D-4EF7-BD8C-DD1EF515DC6C}" type="pres">
      <dgm:prSet presAssocID="{5F53C3FB-6B65-4B57-8D6A-69E24C288A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23F1E-308B-40CA-BA33-39561087663A}" type="pres">
      <dgm:prSet presAssocID="{F6169997-3D35-4B2C-830F-5BE9EF7BEE27}" presName="parTrans" presStyleLbl="sibTrans2D1" presStyleIdx="3" presStyleCnt="5"/>
      <dgm:spPr/>
      <dgm:t>
        <a:bodyPr/>
        <a:lstStyle/>
        <a:p>
          <a:endParaRPr lang="ru-RU"/>
        </a:p>
      </dgm:t>
    </dgm:pt>
    <dgm:pt modelId="{E1BFFB0D-2A40-4A1C-B625-8EC8F84E8A57}" type="pres">
      <dgm:prSet presAssocID="{F6169997-3D35-4B2C-830F-5BE9EF7BEE27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15FB2C8-2EE4-45E7-9412-D9DDF206EE12}" type="pres">
      <dgm:prSet presAssocID="{3A731D2E-2DC4-402B-A352-D3A929A0BE6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BA475-00E4-412C-BF18-18A8A0C8B592}" type="pres">
      <dgm:prSet presAssocID="{4C17F8B3-8A11-4343-8248-B09EAF6E0F60}" presName="parTrans" presStyleLbl="sibTrans2D1" presStyleIdx="4" presStyleCnt="5"/>
      <dgm:spPr/>
      <dgm:t>
        <a:bodyPr/>
        <a:lstStyle/>
        <a:p>
          <a:endParaRPr lang="ru-RU"/>
        </a:p>
      </dgm:t>
    </dgm:pt>
    <dgm:pt modelId="{80861473-0D92-4F9C-9DD9-1E1A452FA599}" type="pres">
      <dgm:prSet presAssocID="{4C17F8B3-8A11-4343-8248-B09EAF6E0F60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0781780E-2275-426F-9282-274303DD0D05}" type="pres">
      <dgm:prSet presAssocID="{D7F90347-C4C2-4CC5-8677-3E13653512E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742FF8-E676-4FAE-B5FB-4006F8FE3687}" type="presOf" srcId="{D7F90347-C4C2-4CC5-8677-3E13653512E2}" destId="{0781780E-2275-426F-9282-274303DD0D05}" srcOrd="0" destOrd="0" presId="urn:microsoft.com/office/officeart/2005/8/layout/radial5"/>
    <dgm:cxn modelId="{516BA226-762B-418B-9139-D311D74FDDE1}" type="presOf" srcId="{3A731D2E-2DC4-402B-A352-D3A929A0BE68}" destId="{D15FB2C8-2EE4-45E7-9412-D9DDF206EE12}" srcOrd="0" destOrd="0" presId="urn:microsoft.com/office/officeart/2005/8/layout/radial5"/>
    <dgm:cxn modelId="{5DC67EF9-BEC5-4733-B7F4-1A21C3D4A67D}" srcId="{2CBCB22C-945C-460C-A2D2-B1034D819F5D}" destId="{18C94BC3-325E-4C6D-8498-958F34D0C760}" srcOrd="0" destOrd="0" parTransId="{536B653B-6D52-40A6-8165-68794EA4BA5A}" sibTransId="{06A0262A-27E2-4B11-8405-C4853EA41677}"/>
    <dgm:cxn modelId="{E4FE82C7-3585-44F4-8046-04486D383D6A}" srcId="{2CBCB22C-945C-460C-A2D2-B1034D819F5D}" destId="{07A02CBA-9F67-4E54-9074-569393FE020E}" srcOrd="1" destOrd="0" parTransId="{3D70B00D-9742-450F-BDA0-2BC0827B652E}" sibTransId="{3314DA6E-5790-439E-8FD1-07D403F7D6DC}"/>
    <dgm:cxn modelId="{900939F7-9BA3-4270-9BA8-5DAE0AFE464D}" srcId="{2CBCB22C-945C-460C-A2D2-B1034D819F5D}" destId="{3A731D2E-2DC4-402B-A352-D3A929A0BE68}" srcOrd="3" destOrd="0" parTransId="{F6169997-3D35-4B2C-830F-5BE9EF7BEE27}" sibTransId="{1A24BCBD-4B03-46F5-ACD0-58A07F730D25}"/>
    <dgm:cxn modelId="{98765A2F-A47C-402E-B3AC-426F91AC314C}" srcId="{D7C3B059-D26C-4EBD-8EE4-202F256BC83A}" destId="{2CBCB22C-945C-460C-A2D2-B1034D819F5D}" srcOrd="0" destOrd="0" parTransId="{394BA66A-DC7E-4310-8AE7-E3247A5FBD2E}" sibTransId="{C96B9F97-5A12-441F-B98F-B7FD7FA1DD53}"/>
    <dgm:cxn modelId="{F6B4FB03-C9C5-4F1B-9E48-D76F00367CD2}" type="presOf" srcId="{18C94BC3-325E-4C6D-8498-958F34D0C760}" destId="{0F45C562-241B-4F8B-ACF3-C2CBCCCE14A0}" srcOrd="0" destOrd="0" presId="urn:microsoft.com/office/officeart/2005/8/layout/radial5"/>
    <dgm:cxn modelId="{A2F33990-3562-44D4-93FD-1A5EC988E47E}" srcId="{2CBCB22C-945C-460C-A2D2-B1034D819F5D}" destId="{5F53C3FB-6B65-4B57-8D6A-69E24C288A70}" srcOrd="2" destOrd="0" parTransId="{19813778-A32D-4687-81A5-D0CA88D76BA2}" sibTransId="{AE35506C-F07C-42E9-89F4-0BCF37709211}"/>
    <dgm:cxn modelId="{46B2BB87-EFCD-4AA6-848B-0D4B9C4F310B}" type="presOf" srcId="{2CBCB22C-945C-460C-A2D2-B1034D819F5D}" destId="{89C253D6-1666-4781-B8C9-730ED83EE502}" srcOrd="0" destOrd="0" presId="urn:microsoft.com/office/officeart/2005/8/layout/radial5"/>
    <dgm:cxn modelId="{0FCAF45F-0F62-47A1-9AA4-6B60581A3D71}" type="presOf" srcId="{19813778-A32D-4687-81A5-D0CA88D76BA2}" destId="{6A295FC5-9D2D-404C-89EB-A383BCC2E03D}" srcOrd="0" destOrd="0" presId="urn:microsoft.com/office/officeart/2005/8/layout/radial5"/>
    <dgm:cxn modelId="{78CF204C-E62F-45D7-A62C-846C75A62CEE}" type="presOf" srcId="{3D70B00D-9742-450F-BDA0-2BC0827B652E}" destId="{404939F5-BA14-4DD5-945F-300A08CB5371}" srcOrd="0" destOrd="0" presId="urn:microsoft.com/office/officeart/2005/8/layout/radial5"/>
    <dgm:cxn modelId="{D447106A-E232-4FD6-9635-119444D3D6A5}" srcId="{2CBCB22C-945C-460C-A2D2-B1034D819F5D}" destId="{D7F90347-C4C2-4CC5-8677-3E13653512E2}" srcOrd="4" destOrd="0" parTransId="{4C17F8B3-8A11-4343-8248-B09EAF6E0F60}" sibTransId="{F012BE1F-41CD-43E4-9503-498340E50ECE}"/>
    <dgm:cxn modelId="{19B5197F-5366-43A5-A2C7-E655E73A762D}" type="presOf" srcId="{D7C3B059-D26C-4EBD-8EE4-202F256BC83A}" destId="{AAC9D357-5493-4021-BE3E-652AEE1006F5}" srcOrd="0" destOrd="0" presId="urn:microsoft.com/office/officeart/2005/8/layout/radial5"/>
    <dgm:cxn modelId="{2B277673-9759-451A-AF7F-872D664F1946}" type="presOf" srcId="{5F53C3FB-6B65-4B57-8D6A-69E24C288A70}" destId="{9CB84FDA-FD4D-4EF7-BD8C-DD1EF515DC6C}" srcOrd="0" destOrd="0" presId="urn:microsoft.com/office/officeart/2005/8/layout/radial5"/>
    <dgm:cxn modelId="{8E29D48A-A28D-4B26-AC62-ED01EF900F70}" type="presOf" srcId="{4C17F8B3-8A11-4343-8248-B09EAF6E0F60}" destId="{80861473-0D92-4F9C-9DD9-1E1A452FA599}" srcOrd="1" destOrd="0" presId="urn:microsoft.com/office/officeart/2005/8/layout/radial5"/>
    <dgm:cxn modelId="{92A08E44-BF34-4D4F-B7E7-C5B140AF3E99}" type="presOf" srcId="{536B653B-6D52-40A6-8165-68794EA4BA5A}" destId="{C4D335C3-FAE3-4BD8-BE56-FA26EF04B204}" srcOrd="1" destOrd="0" presId="urn:microsoft.com/office/officeart/2005/8/layout/radial5"/>
    <dgm:cxn modelId="{BD950A54-69C2-4115-A75A-2B5EF7CE6AB7}" type="presOf" srcId="{536B653B-6D52-40A6-8165-68794EA4BA5A}" destId="{8F74CD84-5F46-4DAB-91A8-262A4A77FEE4}" srcOrd="0" destOrd="0" presId="urn:microsoft.com/office/officeart/2005/8/layout/radial5"/>
    <dgm:cxn modelId="{4F3C04E2-EE48-4E13-87D5-CC51D58E46AC}" type="presOf" srcId="{07A02CBA-9F67-4E54-9074-569393FE020E}" destId="{49A0FCD2-F393-4ABE-BEEF-E89BA595F9E7}" srcOrd="0" destOrd="0" presId="urn:microsoft.com/office/officeart/2005/8/layout/radial5"/>
    <dgm:cxn modelId="{DCA5076E-C85A-41E7-8981-C5F31318638D}" type="presOf" srcId="{19813778-A32D-4687-81A5-D0CA88D76BA2}" destId="{4F05C469-DECC-4CB9-A65E-72193F51A096}" srcOrd="1" destOrd="0" presId="urn:microsoft.com/office/officeart/2005/8/layout/radial5"/>
    <dgm:cxn modelId="{F2482307-AE9F-434E-9924-AA57DABF24C3}" type="presOf" srcId="{4C17F8B3-8A11-4343-8248-B09EAF6E0F60}" destId="{A4EBA475-00E4-412C-BF18-18A8A0C8B592}" srcOrd="0" destOrd="0" presId="urn:microsoft.com/office/officeart/2005/8/layout/radial5"/>
    <dgm:cxn modelId="{A32DB8E4-093D-404D-AE9C-8171E9BF2801}" type="presOf" srcId="{3D70B00D-9742-450F-BDA0-2BC0827B652E}" destId="{98E7E12E-E4E5-4795-A776-3DB9714B496A}" srcOrd="1" destOrd="0" presId="urn:microsoft.com/office/officeart/2005/8/layout/radial5"/>
    <dgm:cxn modelId="{86D382D5-BC0C-4ED5-B900-DDAF127EE2E5}" type="presOf" srcId="{F6169997-3D35-4B2C-830F-5BE9EF7BEE27}" destId="{A5B23F1E-308B-40CA-BA33-39561087663A}" srcOrd="0" destOrd="0" presId="urn:microsoft.com/office/officeart/2005/8/layout/radial5"/>
    <dgm:cxn modelId="{0BEA8207-C083-4D1F-9AB0-5C9A236B9A11}" type="presOf" srcId="{F6169997-3D35-4B2C-830F-5BE9EF7BEE27}" destId="{E1BFFB0D-2A40-4A1C-B625-8EC8F84E8A57}" srcOrd="1" destOrd="0" presId="urn:microsoft.com/office/officeart/2005/8/layout/radial5"/>
    <dgm:cxn modelId="{420633DD-EE19-4B0F-8D81-A2B9BA7E6C21}" type="presParOf" srcId="{AAC9D357-5493-4021-BE3E-652AEE1006F5}" destId="{89C253D6-1666-4781-B8C9-730ED83EE502}" srcOrd="0" destOrd="0" presId="urn:microsoft.com/office/officeart/2005/8/layout/radial5"/>
    <dgm:cxn modelId="{589A4414-6A3D-420D-BDC7-8B67780BD17D}" type="presParOf" srcId="{AAC9D357-5493-4021-BE3E-652AEE1006F5}" destId="{8F74CD84-5F46-4DAB-91A8-262A4A77FEE4}" srcOrd="1" destOrd="0" presId="urn:microsoft.com/office/officeart/2005/8/layout/radial5"/>
    <dgm:cxn modelId="{1706D088-7F1D-4B8A-B303-4B15B3279E22}" type="presParOf" srcId="{8F74CD84-5F46-4DAB-91A8-262A4A77FEE4}" destId="{C4D335C3-FAE3-4BD8-BE56-FA26EF04B204}" srcOrd="0" destOrd="0" presId="urn:microsoft.com/office/officeart/2005/8/layout/radial5"/>
    <dgm:cxn modelId="{6F29A74E-2AF2-4792-BA66-C61D3304CF29}" type="presParOf" srcId="{AAC9D357-5493-4021-BE3E-652AEE1006F5}" destId="{0F45C562-241B-4F8B-ACF3-C2CBCCCE14A0}" srcOrd="2" destOrd="0" presId="urn:microsoft.com/office/officeart/2005/8/layout/radial5"/>
    <dgm:cxn modelId="{1448E0EE-0BE0-400C-A9B2-D77AE066238D}" type="presParOf" srcId="{AAC9D357-5493-4021-BE3E-652AEE1006F5}" destId="{404939F5-BA14-4DD5-945F-300A08CB5371}" srcOrd="3" destOrd="0" presId="urn:microsoft.com/office/officeart/2005/8/layout/radial5"/>
    <dgm:cxn modelId="{C8CFE72A-BB11-4BE1-91A6-097DC32316D2}" type="presParOf" srcId="{404939F5-BA14-4DD5-945F-300A08CB5371}" destId="{98E7E12E-E4E5-4795-A776-3DB9714B496A}" srcOrd="0" destOrd="0" presId="urn:microsoft.com/office/officeart/2005/8/layout/radial5"/>
    <dgm:cxn modelId="{5F074696-8325-4D5E-9235-9A87E11B6944}" type="presParOf" srcId="{AAC9D357-5493-4021-BE3E-652AEE1006F5}" destId="{49A0FCD2-F393-4ABE-BEEF-E89BA595F9E7}" srcOrd="4" destOrd="0" presId="urn:microsoft.com/office/officeart/2005/8/layout/radial5"/>
    <dgm:cxn modelId="{95D838D2-C9D7-4AAA-B4FC-A4F11BC470D4}" type="presParOf" srcId="{AAC9D357-5493-4021-BE3E-652AEE1006F5}" destId="{6A295FC5-9D2D-404C-89EB-A383BCC2E03D}" srcOrd="5" destOrd="0" presId="urn:microsoft.com/office/officeart/2005/8/layout/radial5"/>
    <dgm:cxn modelId="{C2E77F6A-BB51-4065-8214-D67C15A56317}" type="presParOf" srcId="{6A295FC5-9D2D-404C-89EB-A383BCC2E03D}" destId="{4F05C469-DECC-4CB9-A65E-72193F51A096}" srcOrd="0" destOrd="0" presId="urn:microsoft.com/office/officeart/2005/8/layout/radial5"/>
    <dgm:cxn modelId="{F87855F4-590C-475A-BFA2-C28DA38AAD5B}" type="presParOf" srcId="{AAC9D357-5493-4021-BE3E-652AEE1006F5}" destId="{9CB84FDA-FD4D-4EF7-BD8C-DD1EF515DC6C}" srcOrd="6" destOrd="0" presId="urn:microsoft.com/office/officeart/2005/8/layout/radial5"/>
    <dgm:cxn modelId="{06826C5C-1B38-4F16-8D0A-9EB1E54D44F8}" type="presParOf" srcId="{AAC9D357-5493-4021-BE3E-652AEE1006F5}" destId="{A5B23F1E-308B-40CA-BA33-39561087663A}" srcOrd="7" destOrd="0" presId="urn:microsoft.com/office/officeart/2005/8/layout/radial5"/>
    <dgm:cxn modelId="{2AF752B0-6AE4-4E71-9E8E-9FE7689D0B30}" type="presParOf" srcId="{A5B23F1E-308B-40CA-BA33-39561087663A}" destId="{E1BFFB0D-2A40-4A1C-B625-8EC8F84E8A57}" srcOrd="0" destOrd="0" presId="urn:microsoft.com/office/officeart/2005/8/layout/radial5"/>
    <dgm:cxn modelId="{9FE3DF0F-D213-4864-A215-CE1CAE5BFAAE}" type="presParOf" srcId="{AAC9D357-5493-4021-BE3E-652AEE1006F5}" destId="{D15FB2C8-2EE4-45E7-9412-D9DDF206EE12}" srcOrd="8" destOrd="0" presId="urn:microsoft.com/office/officeart/2005/8/layout/radial5"/>
    <dgm:cxn modelId="{FECC09B9-0907-4FBB-80AE-1EAB6E3C6B59}" type="presParOf" srcId="{AAC9D357-5493-4021-BE3E-652AEE1006F5}" destId="{A4EBA475-00E4-412C-BF18-18A8A0C8B592}" srcOrd="9" destOrd="0" presId="urn:microsoft.com/office/officeart/2005/8/layout/radial5"/>
    <dgm:cxn modelId="{4C99FCAB-CAED-4138-8C25-6567B11309C0}" type="presParOf" srcId="{A4EBA475-00E4-412C-BF18-18A8A0C8B592}" destId="{80861473-0D92-4F9C-9DD9-1E1A452FA599}" srcOrd="0" destOrd="0" presId="urn:microsoft.com/office/officeart/2005/8/layout/radial5"/>
    <dgm:cxn modelId="{5020B0C6-B4F9-461D-847B-43CC3593929E}" type="presParOf" srcId="{AAC9D357-5493-4021-BE3E-652AEE1006F5}" destId="{0781780E-2275-426F-9282-274303DD0D05}" srcOrd="10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27179-59D5-4AB4-9761-CAB381BC9B75}">
      <dsp:nvSpPr>
        <dsp:cNvPr id="0" name=""/>
        <dsp:cNvSpPr/>
      </dsp:nvSpPr>
      <dsp:spPr>
        <a:xfrm>
          <a:off x="3531706" y="1766529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Формы</a:t>
          </a:r>
          <a:endParaRPr lang="ru-RU" sz="2000" kern="1200" dirty="0"/>
        </a:p>
      </dsp:txBody>
      <dsp:txXfrm>
        <a:off x="3702490" y="1937313"/>
        <a:ext cx="824619" cy="824619"/>
      </dsp:txXfrm>
    </dsp:sp>
    <dsp:sp modelId="{52695F0E-7B56-4C8B-8EBB-DE0244AA0205}">
      <dsp:nvSpPr>
        <dsp:cNvPr id="0" name=""/>
        <dsp:cNvSpPr/>
      </dsp:nvSpPr>
      <dsp:spPr>
        <a:xfrm rot="16200000">
          <a:off x="3822996" y="1461972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00209" y="1460136"/>
        <a:ext cx="29180" cy="29180"/>
      </dsp:txXfrm>
    </dsp:sp>
    <dsp:sp modelId="{33616C39-D745-48AE-B8A6-7979BA92D3EA}">
      <dsp:nvSpPr>
        <dsp:cNvPr id="0" name=""/>
        <dsp:cNvSpPr/>
      </dsp:nvSpPr>
      <dsp:spPr>
        <a:xfrm>
          <a:off x="3531706" y="16735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НИКИ</a:t>
          </a:r>
          <a:endParaRPr lang="ru-RU" sz="2400" kern="1200" dirty="0"/>
        </a:p>
      </dsp:txBody>
      <dsp:txXfrm>
        <a:off x="3702490" y="187519"/>
        <a:ext cx="824619" cy="824619"/>
      </dsp:txXfrm>
    </dsp:sp>
    <dsp:sp modelId="{90EEA99C-3200-460A-A17D-A9CEA56FB3F7}">
      <dsp:nvSpPr>
        <dsp:cNvPr id="0" name=""/>
        <dsp:cNvSpPr/>
      </dsp:nvSpPr>
      <dsp:spPr>
        <a:xfrm rot="19285714">
          <a:off x="4507018" y="1791380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84231" y="1789543"/>
        <a:ext cx="29180" cy="29180"/>
      </dsp:txXfrm>
    </dsp:sp>
    <dsp:sp modelId="{9A99A275-C60B-494A-B2D1-E5C2DB7DA5D7}">
      <dsp:nvSpPr>
        <dsp:cNvPr id="0" name=""/>
        <dsp:cNvSpPr/>
      </dsp:nvSpPr>
      <dsp:spPr>
        <a:xfrm>
          <a:off x="4899750" y="675550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ВПР</a:t>
          </a:r>
          <a:endParaRPr lang="ru-RU" sz="2400" kern="1200" dirty="0"/>
        </a:p>
      </dsp:txBody>
      <dsp:txXfrm>
        <a:off x="5070534" y="846334"/>
        <a:ext cx="824619" cy="824619"/>
      </dsp:txXfrm>
    </dsp:sp>
    <dsp:sp modelId="{F7D60927-958B-4696-AC38-F51D3DB13DFF}">
      <dsp:nvSpPr>
        <dsp:cNvPr id="0" name=""/>
        <dsp:cNvSpPr/>
      </dsp:nvSpPr>
      <dsp:spPr>
        <a:xfrm rot="771429">
          <a:off x="4675958" y="2531552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53171" y="2529716"/>
        <a:ext cx="29180" cy="29180"/>
      </dsp:txXfrm>
    </dsp:sp>
    <dsp:sp modelId="{A72332F6-6E8A-4D4F-82AD-9FB7C686D272}">
      <dsp:nvSpPr>
        <dsp:cNvPr id="0" name=""/>
        <dsp:cNvSpPr/>
      </dsp:nvSpPr>
      <dsp:spPr>
        <a:xfrm>
          <a:off x="5237629" y="2155895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ОГЭ</a:t>
          </a:r>
          <a:endParaRPr lang="ru-RU" sz="2400" kern="1200" dirty="0"/>
        </a:p>
      </dsp:txBody>
      <dsp:txXfrm>
        <a:off x="5408413" y="2326679"/>
        <a:ext cx="824619" cy="824619"/>
      </dsp:txXfrm>
    </dsp:sp>
    <dsp:sp modelId="{61A2BC33-B59E-4FC0-98FE-3A61D11C46E3}">
      <dsp:nvSpPr>
        <dsp:cNvPr id="0" name=""/>
        <dsp:cNvSpPr/>
      </dsp:nvSpPr>
      <dsp:spPr>
        <a:xfrm rot="3857143">
          <a:off x="4202600" y="3125124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79813" y="3123288"/>
        <a:ext cx="29180" cy="29180"/>
      </dsp:txXfrm>
    </dsp:sp>
    <dsp:sp modelId="{05A6362B-1683-4DA3-9D68-1B373CA2EAC3}">
      <dsp:nvSpPr>
        <dsp:cNvPr id="0" name=""/>
        <dsp:cNvSpPr/>
      </dsp:nvSpPr>
      <dsp:spPr>
        <a:xfrm>
          <a:off x="4290913" y="3343039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ЕГЭ</a:t>
          </a:r>
          <a:endParaRPr lang="ru-RU" sz="2400" kern="1200" dirty="0"/>
        </a:p>
      </dsp:txBody>
      <dsp:txXfrm>
        <a:off x="4461697" y="3513823"/>
        <a:ext cx="824619" cy="824619"/>
      </dsp:txXfrm>
    </dsp:sp>
    <dsp:sp modelId="{1AD83AE5-665C-467F-B0D0-8EF7A9A5A16C}">
      <dsp:nvSpPr>
        <dsp:cNvPr id="0" name=""/>
        <dsp:cNvSpPr/>
      </dsp:nvSpPr>
      <dsp:spPr>
        <a:xfrm rot="6942857">
          <a:off x="3443393" y="3125124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720606" y="3123288"/>
        <a:ext cx="29180" cy="29180"/>
      </dsp:txXfrm>
    </dsp:sp>
    <dsp:sp modelId="{9DE06DF5-BDA7-4DA5-8508-28530B3F18E9}">
      <dsp:nvSpPr>
        <dsp:cNvPr id="0" name=""/>
        <dsp:cNvSpPr/>
      </dsp:nvSpPr>
      <dsp:spPr>
        <a:xfrm>
          <a:off x="2772498" y="3343039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TIMSS</a:t>
          </a:r>
          <a:endParaRPr lang="ru-RU" sz="2400" kern="1200"/>
        </a:p>
      </dsp:txBody>
      <dsp:txXfrm>
        <a:off x="2943282" y="3513823"/>
        <a:ext cx="824619" cy="824619"/>
      </dsp:txXfrm>
    </dsp:sp>
    <dsp:sp modelId="{C3C24CAB-109B-4780-8A14-665294F72F0E}">
      <dsp:nvSpPr>
        <dsp:cNvPr id="0" name=""/>
        <dsp:cNvSpPr/>
      </dsp:nvSpPr>
      <dsp:spPr>
        <a:xfrm rot="10028571">
          <a:off x="2970035" y="2531552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47248" y="2529716"/>
        <a:ext cx="29180" cy="29180"/>
      </dsp:txXfrm>
    </dsp:sp>
    <dsp:sp modelId="{0FFE0F79-AED2-4F94-B7BD-B5BCFBB2B8E0}">
      <dsp:nvSpPr>
        <dsp:cNvPr id="0" name=""/>
        <dsp:cNvSpPr/>
      </dsp:nvSpPr>
      <dsp:spPr>
        <a:xfrm>
          <a:off x="1825783" y="2155895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PIRLS</a:t>
          </a:r>
          <a:endParaRPr lang="ru-RU" sz="2400" kern="1200"/>
        </a:p>
      </dsp:txBody>
      <dsp:txXfrm>
        <a:off x="1996567" y="2326679"/>
        <a:ext cx="824619" cy="824619"/>
      </dsp:txXfrm>
    </dsp:sp>
    <dsp:sp modelId="{2FEFC93B-87F9-4696-9996-3785605635EE}">
      <dsp:nvSpPr>
        <dsp:cNvPr id="0" name=""/>
        <dsp:cNvSpPr/>
      </dsp:nvSpPr>
      <dsp:spPr>
        <a:xfrm rot="13114286">
          <a:off x="3138974" y="1791380"/>
          <a:ext cx="583606" cy="25507"/>
        </a:xfrm>
        <a:custGeom>
          <a:avLst/>
          <a:gdLst/>
          <a:ahLst/>
          <a:cxnLst/>
          <a:rect l="0" t="0" r="0" b="0"/>
          <a:pathLst>
            <a:path>
              <a:moveTo>
                <a:pt x="0" y="12753"/>
              </a:moveTo>
              <a:lnTo>
                <a:pt x="583606" y="12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416187" y="1789543"/>
        <a:ext cx="29180" cy="29180"/>
      </dsp:txXfrm>
    </dsp:sp>
    <dsp:sp modelId="{2DEAF3EE-1F6B-45EC-987B-9583335401BB}">
      <dsp:nvSpPr>
        <dsp:cNvPr id="0" name=""/>
        <dsp:cNvSpPr/>
      </dsp:nvSpPr>
      <dsp:spPr>
        <a:xfrm>
          <a:off x="2163662" y="675550"/>
          <a:ext cx="1166187" cy="1166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PISA</a:t>
          </a:r>
          <a:endParaRPr lang="ru-RU" sz="2400" kern="1200" dirty="0"/>
        </a:p>
      </dsp:txBody>
      <dsp:txXfrm>
        <a:off x="2334446" y="846334"/>
        <a:ext cx="824619" cy="824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0FE57-668D-4892-96B7-935225B756EF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Качество чтения и понимания текста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4 место среди 50 стран</a:t>
          </a:r>
          <a:endParaRPr lang="ru-RU" sz="1600" kern="1200" dirty="0"/>
        </a:p>
      </dsp:txBody>
      <dsp:txXfrm rot="-5400000">
        <a:off x="2962656" y="205028"/>
        <a:ext cx="5209983" cy="1052927"/>
      </dsp:txXfrm>
    </dsp:sp>
    <dsp:sp modelId="{AFBE3C38-7FF5-4EB1-9016-48C0471F2407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PIRLS</a:t>
          </a:r>
          <a:endParaRPr lang="ru-RU" sz="6500" kern="1200" dirty="0"/>
        </a:p>
      </dsp:txBody>
      <dsp:txXfrm>
        <a:off x="71201" y="73410"/>
        <a:ext cx="2820254" cy="1316160"/>
      </dsp:txXfrm>
    </dsp:sp>
    <dsp:sp modelId="{8FC185F6-D801-4043-A41D-60448026F7D7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Качество математического и естественнонаучного образования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4 место по математике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7 место по естествознанию среди 39 участников</a:t>
          </a:r>
          <a:endParaRPr lang="ru-RU" sz="1600" kern="1200" dirty="0"/>
        </a:p>
      </dsp:txBody>
      <dsp:txXfrm rot="-5400000">
        <a:off x="2962656" y="1736518"/>
        <a:ext cx="5209983" cy="1052927"/>
      </dsp:txXfrm>
    </dsp:sp>
    <dsp:sp modelId="{409C4394-168B-4C28-9D7C-95B7FC7C603B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TIMS</a:t>
          </a:r>
          <a:endParaRPr lang="ru-RU" sz="6500" kern="1200" dirty="0"/>
        </a:p>
      </dsp:txBody>
      <dsp:txXfrm>
        <a:off x="71201" y="1604901"/>
        <a:ext cx="2820254" cy="1316160"/>
      </dsp:txXfrm>
    </dsp:sp>
    <dsp:sp modelId="{970725D9-4F12-49B4-BC9D-FDBF569DEDB3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32 место по естественнонаучной грамотности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23 место по математической грамотности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26 место по финансовой грамотности среди 72 участников</a:t>
          </a:r>
          <a:endParaRPr lang="ru-RU" sz="1600" kern="1200" dirty="0"/>
        </a:p>
      </dsp:txBody>
      <dsp:txXfrm rot="-5400000">
        <a:off x="2962656" y="3268008"/>
        <a:ext cx="5209983" cy="1052927"/>
      </dsp:txXfrm>
    </dsp:sp>
    <dsp:sp modelId="{D885F265-3350-4BCA-A20A-8E2AE9F947D7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PISA</a:t>
          </a:r>
          <a:endParaRPr lang="ru-RU" sz="6500" kern="1200" dirty="0"/>
        </a:p>
      </dsp:txBody>
      <dsp:txXfrm>
        <a:off x="71201" y="3136391"/>
        <a:ext cx="2820254" cy="1316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73783-392A-4CAA-B5D5-811E8F0AE418}">
      <dsp:nvSpPr>
        <dsp:cNvPr id="0" name=""/>
        <dsp:cNvSpPr/>
      </dsp:nvSpPr>
      <dsp:spPr>
        <a:xfrm>
          <a:off x="3486931" y="1635112"/>
          <a:ext cx="1255737" cy="125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НСУР</a:t>
          </a:r>
          <a:endParaRPr lang="ru-RU" sz="3000" kern="1200" dirty="0"/>
        </a:p>
      </dsp:txBody>
      <dsp:txXfrm>
        <a:off x="3670829" y="1819010"/>
        <a:ext cx="887941" cy="887941"/>
      </dsp:txXfrm>
    </dsp:sp>
    <dsp:sp modelId="{93480A45-F4F5-450E-AF2F-6E427D6DA4C5}">
      <dsp:nvSpPr>
        <dsp:cNvPr id="0" name=""/>
        <dsp:cNvSpPr/>
      </dsp:nvSpPr>
      <dsp:spPr>
        <a:xfrm rot="16200000">
          <a:off x="3926349" y="143292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05377" y="1437239"/>
        <a:ext cx="18845" cy="18845"/>
      </dsp:txXfrm>
    </dsp:sp>
    <dsp:sp modelId="{8074771F-4943-433A-B0A4-812E87F3D791}">
      <dsp:nvSpPr>
        <dsp:cNvPr id="0" name=""/>
        <dsp:cNvSpPr/>
      </dsp:nvSpPr>
      <dsp:spPr>
        <a:xfrm>
          <a:off x="3486931" y="2474"/>
          <a:ext cx="1255737" cy="125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Аттестация</a:t>
          </a:r>
          <a:endParaRPr lang="ru-RU" sz="1100" kern="1200" dirty="0"/>
        </a:p>
      </dsp:txBody>
      <dsp:txXfrm>
        <a:off x="3670829" y="186372"/>
        <a:ext cx="887941" cy="887941"/>
      </dsp:txXfrm>
    </dsp:sp>
    <dsp:sp modelId="{A3CE8E6A-31B7-4778-AA08-88A9216C8FEF}">
      <dsp:nvSpPr>
        <dsp:cNvPr id="0" name=""/>
        <dsp:cNvSpPr/>
      </dsp:nvSpPr>
      <dsp:spPr>
        <a:xfrm>
          <a:off x="4742668" y="224924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21696" y="2253558"/>
        <a:ext cx="18845" cy="18845"/>
      </dsp:txXfrm>
    </dsp:sp>
    <dsp:sp modelId="{5FE29E7C-C6A8-4CE9-AC56-706B7111A263}">
      <dsp:nvSpPr>
        <dsp:cNvPr id="0" name=""/>
        <dsp:cNvSpPr/>
      </dsp:nvSpPr>
      <dsp:spPr>
        <a:xfrm>
          <a:off x="5119569" y="1635112"/>
          <a:ext cx="1255737" cy="125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Новые должности</a:t>
          </a:r>
          <a:endParaRPr lang="ru-RU" sz="1100" kern="1200" dirty="0"/>
        </a:p>
      </dsp:txBody>
      <dsp:txXfrm>
        <a:off x="5303467" y="1819010"/>
        <a:ext cx="887941" cy="887941"/>
      </dsp:txXfrm>
    </dsp:sp>
    <dsp:sp modelId="{48AD8ADC-C1B1-48AD-B3E3-17C9FA4D75B6}">
      <dsp:nvSpPr>
        <dsp:cNvPr id="0" name=""/>
        <dsp:cNvSpPr/>
      </dsp:nvSpPr>
      <dsp:spPr>
        <a:xfrm rot="5400000">
          <a:off x="3926349" y="3065567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05377" y="3069878"/>
        <a:ext cx="18845" cy="18845"/>
      </dsp:txXfrm>
    </dsp:sp>
    <dsp:sp modelId="{E164548D-BAD6-4F2A-AD60-98A4A77CE88B}">
      <dsp:nvSpPr>
        <dsp:cNvPr id="0" name=""/>
        <dsp:cNvSpPr/>
      </dsp:nvSpPr>
      <dsp:spPr>
        <a:xfrm>
          <a:off x="3486931" y="3267751"/>
          <a:ext cx="1255737" cy="125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Новая система повышения квалификации</a:t>
          </a:r>
          <a:endParaRPr lang="ru-RU" sz="1100" kern="1200" dirty="0"/>
        </a:p>
      </dsp:txBody>
      <dsp:txXfrm>
        <a:off x="3670829" y="3451649"/>
        <a:ext cx="887941" cy="887941"/>
      </dsp:txXfrm>
    </dsp:sp>
    <dsp:sp modelId="{8F3DC27A-00D0-4049-84A3-1D2C33415756}">
      <dsp:nvSpPr>
        <dsp:cNvPr id="0" name=""/>
        <dsp:cNvSpPr/>
      </dsp:nvSpPr>
      <dsp:spPr>
        <a:xfrm rot="10800000">
          <a:off x="3110030" y="224924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89058" y="2253558"/>
        <a:ext cx="18845" cy="18845"/>
      </dsp:txXfrm>
    </dsp:sp>
    <dsp:sp modelId="{22A86A32-B597-45EB-B6E6-1C011BFB4994}">
      <dsp:nvSpPr>
        <dsp:cNvPr id="0" name=""/>
        <dsp:cNvSpPr/>
      </dsp:nvSpPr>
      <dsp:spPr>
        <a:xfrm>
          <a:off x="1854293" y="1635112"/>
          <a:ext cx="1255737" cy="125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Р2Р</a:t>
          </a:r>
          <a:endParaRPr lang="ru-RU" sz="1100" kern="1200" dirty="0"/>
        </a:p>
      </dsp:txBody>
      <dsp:txXfrm>
        <a:off x="2038191" y="1819010"/>
        <a:ext cx="887941" cy="8879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253D6-1666-4781-B8C9-730ED83EE502}">
      <dsp:nvSpPr>
        <dsp:cNvPr id="0" name=""/>
        <dsp:cNvSpPr/>
      </dsp:nvSpPr>
      <dsp:spPr>
        <a:xfrm>
          <a:off x="3551526" y="1864008"/>
          <a:ext cx="1126547" cy="11265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Оценка условий</a:t>
          </a:r>
          <a:endParaRPr lang="ru-RU" sz="1700" kern="1200" dirty="0"/>
        </a:p>
      </dsp:txBody>
      <dsp:txXfrm>
        <a:off x="3716505" y="2028987"/>
        <a:ext cx="796589" cy="796589"/>
      </dsp:txXfrm>
    </dsp:sp>
    <dsp:sp modelId="{8F74CD84-5F46-4DAB-91A8-262A4A77FEE4}">
      <dsp:nvSpPr>
        <dsp:cNvPr id="0" name=""/>
        <dsp:cNvSpPr/>
      </dsp:nvSpPr>
      <dsp:spPr>
        <a:xfrm rot="16200000">
          <a:off x="3994697" y="1461805"/>
          <a:ext cx="240204" cy="364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030728" y="1570793"/>
        <a:ext cx="168143" cy="218872"/>
      </dsp:txXfrm>
    </dsp:sp>
    <dsp:sp modelId="{0F45C562-241B-4F8B-ACF3-C2CBCCCE14A0}">
      <dsp:nvSpPr>
        <dsp:cNvPr id="0" name=""/>
        <dsp:cNvSpPr/>
      </dsp:nvSpPr>
      <dsp:spPr>
        <a:xfrm>
          <a:off x="3410708" y="2608"/>
          <a:ext cx="1408183" cy="1408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Открытость и доступность информации</a:t>
          </a:r>
          <a:endParaRPr lang="ru-RU" sz="800" kern="1200" dirty="0"/>
        </a:p>
      </dsp:txBody>
      <dsp:txXfrm>
        <a:off x="3616932" y="208832"/>
        <a:ext cx="995735" cy="995735"/>
      </dsp:txXfrm>
    </dsp:sp>
    <dsp:sp modelId="{404939F5-BA14-4DD5-945F-300A08CB5371}">
      <dsp:nvSpPr>
        <dsp:cNvPr id="0" name=""/>
        <dsp:cNvSpPr/>
      </dsp:nvSpPr>
      <dsp:spPr>
        <a:xfrm rot="20520000">
          <a:off x="4739454" y="2002903"/>
          <a:ext cx="240204" cy="364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741217" y="2086994"/>
        <a:ext cx="168143" cy="218872"/>
      </dsp:txXfrm>
    </dsp:sp>
    <dsp:sp modelId="{49A0FCD2-F393-4ABE-BEEF-E89BA595F9E7}">
      <dsp:nvSpPr>
        <dsp:cNvPr id="0" name=""/>
        <dsp:cNvSpPr/>
      </dsp:nvSpPr>
      <dsp:spPr>
        <a:xfrm>
          <a:off x="5047078" y="1191501"/>
          <a:ext cx="1408183" cy="1408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Комфортность условий</a:t>
          </a:r>
          <a:endParaRPr lang="ru-RU" sz="800" kern="1200" dirty="0"/>
        </a:p>
      </dsp:txBody>
      <dsp:txXfrm>
        <a:off x="5253302" y="1397725"/>
        <a:ext cx="995735" cy="995735"/>
      </dsp:txXfrm>
    </dsp:sp>
    <dsp:sp modelId="{6A295FC5-9D2D-404C-89EB-A383BCC2E03D}">
      <dsp:nvSpPr>
        <dsp:cNvPr id="0" name=""/>
        <dsp:cNvSpPr/>
      </dsp:nvSpPr>
      <dsp:spPr>
        <a:xfrm rot="3240000">
          <a:off x="4454982" y="2878417"/>
          <a:ext cx="240204" cy="364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469834" y="2922225"/>
        <a:ext cx="168143" cy="218872"/>
      </dsp:txXfrm>
    </dsp:sp>
    <dsp:sp modelId="{9CB84FDA-FD4D-4EF7-BD8C-DD1EF515DC6C}">
      <dsp:nvSpPr>
        <dsp:cNvPr id="0" name=""/>
        <dsp:cNvSpPr/>
      </dsp:nvSpPr>
      <dsp:spPr>
        <a:xfrm>
          <a:off x="4422040" y="3115170"/>
          <a:ext cx="1408183" cy="1408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Условия для ОВЗ</a:t>
          </a:r>
          <a:endParaRPr lang="ru-RU" sz="800" kern="1200" dirty="0"/>
        </a:p>
      </dsp:txBody>
      <dsp:txXfrm>
        <a:off x="4628264" y="3321394"/>
        <a:ext cx="995735" cy="995735"/>
      </dsp:txXfrm>
    </dsp:sp>
    <dsp:sp modelId="{A5B23F1E-308B-40CA-BA33-39561087663A}">
      <dsp:nvSpPr>
        <dsp:cNvPr id="0" name=""/>
        <dsp:cNvSpPr/>
      </dsp:nvSpPr>
      <dsp:spPr>
        <a:xfrm rot="7560000">
          <a:off x="3534412" y="2878417"/>
          <a:ext cx="240204" cy="364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3591621" y="2922225"/>
        <a:ext cx="168143" cy="218872"/>
      </dsp:txXfrm>
    </dsp:sp>
    <dsp:sp modelId="{D15FB2C8-2EE4-45E7-9412-D9DDF206EE12}">
      <dsp:nvSpPr>
        <dsp:cNvPr id="0" name=""/>
        <dsp:cNvSpPr/>
      </dsp:nvSpPr>
      <dsp:spPr>
        <a:xfrm>
          <a:off x="2399375" y="3115170"/>
          <a:ext cx="1408183" cy="1408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Вежливость доброжелательность работников</a:t>
          </a:r>
          <a:endParaRPr lang="ru-RU" sz="800" kern="1200" dirty="0"/>
        </a:p>
      </dsp:txBody>
      <dsp:txXfrm>
        <a:off x="2605599" y="3321394"/>
        <a:ext cx="995735" cy="995735"/>
      </dsp:txXfrm>
    </dsp:sp>
    <dsp:sp modelId="{A4EBA475-00E4-412C-BF18-18A8A0C8B592}">
      <dsp:nvSpPr>
        <dsp:cNvPr id="0" name=""/>
        <dsp:cNvSpPr/>
      </dsp:nvSpPr>
      <dsp:spPr>
        <a:xfrm rot="11880000">
          <a:off x="3249940" y="2002903"/>
          <a:ext cx="240204" cy="364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3320238" y="2086994"/>
        <a:ext cx="168143" cy="218872"/>
      </dsp:txXfrm>
    </dsp:sp>
    <dsp:sp modelId="{0781780E-2275-426F-9282-274303DD0D05}">
      <dsp:nvSpPr>
        <dsp:cNvPr id="0" name=""/>
        <dsp:cNvSpPr/>
      </dsp:nvSpPr>
      <dsp:spPr>
        <a:xfrm>
          <a:off x="1774337" y="1191501"/>
          <a:ext cx="1408183" cy="1408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Удовлетворенность условиями</a:t>
          </a:r>
          <a:endParaRPr lang="ru-RU" sz="800" kern="1200" dirty="0"/>
        </a:p>
      </dsp:txBody>
      <dsp:txXfrm>
        <a:off x="1980561" y="1397725"/>
        <a:ext cx="995735" cy="995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3DC37-EDDB-4928-9F5E-BCD8A1A92556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2754A-2758-4249-91AA-DFEA903C32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4AB83-0235-4A27-A34A-85ACE5490AAD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9050-D10E-4483-BA13-273F39A0927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4664-811F-4033-ACAB-4E1746F5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9050-D10E-4483-BA13-273F39A0927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4664-811F-4033-ACAB-4E1746F5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9050-D10E-4483-BA13-273F39A0927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4664-811F-4033-ACAB-4E1746F5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9050-D10E-4483-BA13-273F39A0927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4664-811F-4033-ACAB-4E1746F5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9050-D10E-4483-BA13-273F39A0927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4664-811F-4033-ACAB-4E1746F5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9050-D10E-4483-BA13-273F39A0927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4664-811F-4033-ACAB-4E1746F5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9050-D10E-4483-BA13-273F39A0927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4664-811F-4033-ACAB-4E1746F5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9050-D10E-4483-BA13-273F39A0927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4664-811F-4033-ACAB-4E1746F5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9050-D10E-4483-BA13-273F39A0927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4664-811F-4033-ACAB-4E1746F5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9050-D10E-4483-BA13-273F39A0927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4664-811F-4033-ACAB-4E1746F5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9050-D10E-4483-BA13-273F39A0927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F04664-811F-4033-ACAB-4E1746F58C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BA9050-D10E-4483-BA13-273F39A09279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F04664-811F-4033-ACAB-4E1746F58CA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yskills.ru/" TargetMode="External"/><Relationship Id="rId2" Type="http://schemas.openxmlformats.org/officeDocument/2006/relationships/hyperlink" Target="&#1055;&#1083;&#1072;&#1090;&#1092;&#1086;&#1088;&#1084;&#1099;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&#1055;&#1088;&#1077;&#1087;&#1086;&#1076;&#1072;&#1074;&#1072;&#1085;&#1080;&#1077;%20&#1089;%20&#1087;&#1086;&#1084;&#1086;&#1097;&#1100;&#1102;%20&#1080;&#1085;&#1090;&#1077;&#1088;&#1072;&#1082;&#1090;&#1080;&#1074;&#1085;&#1086;&#1081;%20&#1076;&#1086;&#1089;&#1082;&#1080;%20&#1080;&#1084;&#1077;&#1077;&#1090;%20&#1089;&#1083;&#1077;&#1076;&#1091;&#1102;&#1097;&#1080;&#1077;%20&#1087;&#1088;&#1077;&#1080;&#1084;&#1091;&#1097;&#1077;&#1089;&#1090;&#1074;&#1072;.docx" TargetMode="External"/><Relationship Id="rId4" Type="http://schemas.openxmlformats.org/officeDocument/2006/relationships/hyperlink" Target="&#1055;&#1088;&#1077;&#1076;&#1084;&#1077;&#1090;&#1085;&#1099;&#1077;%20&#1082;&#1086;&#1085;&#1094;&#1077;&#1087;&#1094;&#1080;&#1080;.doc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xternat.foxford.ru/polezno-znat/hard-soft-skill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&#1047;&#1072;&#1076;&#1072;&#1085;&#1080;&#1103;%20&#1055;&#1048;&#1047;&#1040;.pdf" TargetMode="External"/><Relationship Id="rId2" Type="http://schemas.openxmlformats.org/officeDocument/2006/relationships/hyperlink" Target="&#1055;&#1088;&#1080;&#1082;&#1072;&#1079;%20&#1086;%20&#1084;&#1077;&#1090;&#1086;&#1076;&#1086;&#1083;&#1086;&#1075;&#1080;&#1080;%20&#1055;&#1080;&#1079;&#1072;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ukolomna.ru/media/v-tsentre-vnimaniya/pisa-reshenie-praktiko-orientirovannykh-zadach/" TargetMode="External"/><Relationship Id="rId4" Type="http://schemas.openxmlformats.org/officeDocument/2006/relationships/hyperlink" Target="https://zinref.ru/000_uchebniki/04000pravo_kazahstana/004_SBORNIK_ZADACh_PODGOT_2016/021.ht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n-za-dnem.ru/school.php?item=301" TargetMode="External"/><Relationship Id="rId2" Type="http://schemas.openxmlformats.org/officeDocument/2006/relationships/hyperlink" Target="file:///C:\Users\&#1053;&#1072;&#1090;&#1072;&#1083;&#1100;&#1103;%20&#1043;&#1086;&#1083;&#1091;&#1073;&#1077;&#1074;&#1072;\AppData\Roaming\Microsoft\Word\resursy_dlya_podgotovki_k_uchastiyu_vo_vsosh.doc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myskills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7;&#1079;&#1091;&#1083;&#1100;&#1090;&#1072;&#1090;&#1099;%20&#1084;&#1077;&#1078;&#1076;.%20&#1080;&#1089;&#1089;&#1083;.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1051f09cd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857232"/>
            <a:ext cx="5929354" cy="5404536"/>
          </a:xfrm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357562"/>
            <a:ext cx="7686700" cy="150019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atang" pitchFamily="18" charset="-127"/>
                <a:ea typeface="Batang" pitchFamily="18" charset="-127"/>
              </a:rPr>
              <a:t>Дорогие учителя! Поздравляем вас с новым учебным годом</a:t>
            </a:r>
            <a:endParaRPr lang="ru-RU" sz="36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Национальный проект «Образование» состоит из 10 федеральных проектов: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Современная школа;</a:t>
            </a:r>
          </a:p>
          <a:p>
            <a:r>
              <a:rPr lang="ru-RU" sz="2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Успех каждого ребенка;</a:t>
            </a:r>
          </a:p>
          <a:p>
            <a:r>
              <a:rPr lang="ru-RU" sz="2100" dirty="0" smtClean="0"/>
              <a:t> 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</a:rPr>
              <a:t>Поддержка семей имеющих детей;</a:t>
            </a:r>
          </a:p>
          <a:p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Цифровая 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</a:rPr>
              <a:t>образовательная среда;</a:t>
            </a:r>
          </a:p>
          <a:p>
            <a:r>
              <a:rPr lang="ru-RU" sz="2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Учитель будущего;</a:t>
            </a:r>
          </a:p>
          <a:p>
            <a:r>
              <a:rPr lang="ru-RU" sz="2100" dirty="0" smtClean="0"/>
              <a:t> 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</a:rPr>
              <a:t>Молодые профессионалы;</a:t>
            </a:r>
          </a:p>
          <a:p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</a:rPr>
              <a:t>Новые возможности для каждого;</a:t>
            </a:r>
          </a:p>
          <a:p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</a:rPr>
              <a:t>Социальный лифт для каждого;</a:t>
            </a:r>
          </a:p>
          <a:p>
            <a:r>
              <a:rPr lang="ru-RU" sz="2100" dirty="0" smtClean="0"/>
              <a:t> </a:t>
            </a:r>
            <a:r>
              <a:rPr lang="ru-RU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Социальная </a:t>
            </a:r>
            <a:r>
              <a:rPr lang="ru-RU" sz="2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активность</a:t>
            </a:r>
            <a:r>
              <a:rPr lang="ru-RU" sz="2100" dirty="0" smtClean="0"/>
              <a:t>;</a:t>
            </a:r>
            <a:endParaRPr lang="ru-RU" sz="2100" dirty="0"/>
          </a:p>
          <a:p>
            <a:r>
              <a:rPr lang="ru-RU" sz="2100" dirty="0" smtClean="0"/>
              <a:t> 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</a:rPr>
              <a:t>Экспорт образования (высшая школа).</a:t>
            </a: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Планируемые финансовые вложения в реализацию проекта в течение шести лет -784,5 миллиардов рублей.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3381712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                     Первый </a:t>
            </a:r>
            <a:r>
              <a:rPr lang="ru-RU" sz="2400" b="1" dirty="0"/>
              <a:t>проект — «Современная школа»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Задача проекта: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внедрение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 российских школах новых методов обучения и воспитания, современных образовательных технологий;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обновление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содержания и совершенствование методов обучения предмету «Технология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». Реализация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новых предметных концепций;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обновление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образовательных программ. ФГОС ООО 3 поколения;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внедрение системы оценки качества на основе международных исследований. 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овое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 проведении 0ГЭ и ЕГЭ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удут привлекать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специалистов без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педобразования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Появятся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уроки технологии на базе компаний и детских технопарков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Кванториум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»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проведение комплексной оценки качества общего образования в 85 субъектах России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14356"/>
            <a:ext cx="929274" cy="930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48975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                Мероприятия </a:t>
            </a:r>
            <a:r>
              <a:rPr lang="ru-RU" sz="2400" b="1" dirty="0"/>
              <a:t>ОУ по проекту «Современная </a:t>
            </a:r>
            <a:r>
              <a:rPr lang="ru-RU" sz="2400" b="1" dirty="0" smtClean="0"/>
              <a:t>школа»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внедрение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 преподавание современных технологий, включая ресурсы электронных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hlinkClick r:id="rId2" action="ppaction://hlinkfile"/>
              </a:rPr>
              <a:t>платформ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Активно использовать возможности электронных диагностических сервисов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 https://myskills.ru/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родолжить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работу по развитию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компетенций;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Реализация основных положений  предметных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hlinkClick r:id="rId4" action="ppaction://hlinkfile"/>
              </a:rPr>
              <a:t>концепций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Продуктивно использовать возможности интерактивной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hlinkClick r:id="rId5" action="ppaction://hlinkfile"/>
              </a:rPr>
              <a:t>доски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</p:txBody>
      </p:sp>
      <p:pic>
        <p:nvPicPr>
          <p:cNvPr id="4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928670"/>
            <a:ext cx="929274" cy="930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8279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Новые </a:t>
            </a:r>
            <a:r>
              <a:rPr lang="ru-RU" sz="2400" b="1" dirty="0" smtClean="0"/>
              <a:t>ФГОС ООО 3. Главное </a:t>
            </a:r>
            <a:r>
              <a:rPr lang="ru-RU" sz="2400" b="1" dirty="0"/>
              <a:t>направление обновления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третье (новейшее) поколение стандартов отличается от предыдущих особым внимание к личности обучающегося и конкретизацией требований к тому, что он получит после окончания школы.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500570"/>
            <a:ext cx="929274" cy="930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7323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sz="3100" dirty="0" smtClean="0"/>
              <a:t>Главное </a:t>
            </a:r>
            <a:r>
              <a:rPr lang="ru-RU" sz="3100" dirty="0"/>
              <a:t>направление обновления: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конкретизация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требований к предметным результатам по каждому учебному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предмету.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 новых ФГОС прописано, что и когда должен изучать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ученик;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Предметные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результаты для учебных предметов впервые распределены не по уровням образования, т.е. в целом за период с 1 по 4 класс и с 5 по 9 класс, а по годам обучения, и в конце каждого года на промежуточной аттестации мы должны будем проверять достижение этих результатов.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 таким предметам, как изобразительное искусство, музыка, технология, физическая культура, основы религиозных культур и светской этики (ОРКСЭ) и ОБЖ и во ФГОС начального общего образования, и во ФГОС основного общего образования требования к результатам разбили не по годам, а разделили на тематические модули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Изменятся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требования и к личностным, и к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метапредметным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результатам. Обновленные ФГОС требуют обязательной оценки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результатов на промежуточной аттестации не реже, чем один раз в год.</a:t>
            </a:r>
          </a:p>
          <a:p>
            <a:endParaRPr lang="ru-RU" sz="2400" dirty="0"/>
          </a:p>
          <a:p>
            <a:endParaRPr lang="ru-RU" dirty="0"/>
          </a:p>
        </p:txBody>
      </p:sp>
      <p:pic>
        <p:nvPicPr>
          <p:cNvPr id="4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14356"/>
            <a:ext cx="784542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8278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                      Главное </a:t>
            </a:r>
            <a:r>
              <a:rPr lang="ru-RU" sz="3100" dirty="0" smtClean="0"/>
              <a:t>направление обновления: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Чётко прописаны обязательства образовательного учреждения (в частности, школы) перед учениками и родителями.</a:t>
            </a: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Сделан акцент на развитие 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«мягких» навыков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—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и личностных.</a:t>
            </a: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Подробно указан перечень предметных и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межпредметных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навыков, которыми должен обладать ученик в рамках каждой дисциплины (уметь доказать, интерпретировать, оперировать понятиями, решать задачи).</a:t>
            </a:r>
          </a:p>
          <a:p>
            <a:pPr lvl="0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Расписан формат работы в рамках каждого предмета для развития этих навыков (проведение лабораторных работ, внеурочной деятельности и так далее).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Зафиксированы контрольные точки с конкретными результатами учеников (сочинение на 300 слов, словарный запас из 70 новых слов ежегодно и тому подобное)</a:t>
            </a:r>
          </a:p>
        </p:txBody>
      </p:sp>
      <p:pic>
        <p:nvPicPr>
          <p:cNvPr id="4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714356"/>
            <a:ext cx="784542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3964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                                   Главное </a:t>
            </a:r>
            <a:r>
              <a:rPr lang="ru-RU" sz="2400" dirty="0"/>
              <a:t>направление обновления: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/>
              <a:t>Проект ФГОС нового образца включает в себя критерии, по которым можно проверить уровень школы как главного звена в цепочке получения образования. Родители смогут оценить, достаточно ли компетентны учителя и хорошо ли развита база технического оснащения </a:t>
            </a:r>
            <a:r>
              <a:rPr lang="ru-RU" sz="2000" dirty="0" smtClean="0"/>
              <a:t>классов;</a:t>
            </a:r>
          </a:p>
          <a:p>
            <a:r>
              <a:rPr lang="ru-RU" sz="2000" dirty="0"/>
              <a:t>тематику содержания материала внутри </a:t>
            </a:r>
            <a:r>
              <a:rPr lang="ru-RU" sz="2000" dirty="0" smtClean="0"/>
              <a:t>дисциплин нельзя;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В дополнение к отметкам выделяется перечень результатов, которые обязаны показать дети – так называемые контрольные срезы </a:t>
            </a:r>
            <a:r>
              <a:rPr lang="ru-RU" sz="2000" dirty="0" smtClean="0"/>
              <a:t>знаний;</a:t>
            </a:r>
          </a:p>
          <a:p>
            <a:r>
              <a:rPr lang="ru-RU" sz="2000" dirty="0"/>
              <a:t>открытость в работе учителей, что исключает субъективную оценку знаний школьников и дает родителям возможность отслеживать малейшие изменения, происходящие в учебной жизни их ребенка.</a:t>
            </a:r>
          </a:p>
          <a:p>
            <a:pPr marL="0" indent="0">
              <a:buNone/>
            </a:pPr>
            <a:r>
              <a:rPr lang="ru-RU" sz="2000" dirty="0"/>
              <a:t>Личностные результаты в контексте новых ФГОС сходны с перечнем «гибких компетенций» - это, так называемые, 4К – критическое мышление, креативность, коммуникация и кооперация (умение работать в команде).</a:t>
            </a:r>
          </a:p>
          <a:p>
            <a:endParaRPr lang="ru-RU" sz="2000" dirty="0"/>
          </a:p>
        </p:txBody>
      </p:sp>
      <p:pic>
        <p:nvPicPr>
          <p:cNvPr id="4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857232"/>
            <a:ext cx="784542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69856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                           Основные </a:t>
            </a:r>
            <a:r>
              <a:rPr lang="ru-RU" sz="2800" b="1" dirty="0"/>
              <a:t>изменения в ОГЭ и ЕГЭ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fontAlgn="base"/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Минимизация тестовой части.</a:t>
            </a:r>
          </a:p>
          <a:p>
            <a:pPr lvl="0" fontAlgn="base"/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Ориентация на практические задания.</a:t>
            </a:r>
          </a:p>
          <a:p>
            <a:r>
              <a:rPr lang="ru-RU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Метапредметные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материалы, для выполнения которых требуется владение комплексными знаниями школьной программы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lvl="0" fontAlgn="base"/>
            <a:r>
              <a:rPr lang="ru-RU" sz="2000" dirty="0"/>
              <a:t>русский язык: появятся устный и письменный блоки;</a:t>
            </a:r>
          </a:p>
          <a:p>
            <a:pPr lvl="0" fontAlgn="base"/>
            <a:r>
              <a:rPr lang="ru-RU" sz="2000" dirty="0"/>
              <a:t>математика: меньше тестов, больше комплексных заданий;</a:t>
            </a:r>
          </a:p>
          <a:p>
            <a:pPr lvl="0" fontAlgn="base"/>
            <a:r>
              <a:rPr lang="ru-RU" sz="2000" dirty="0"/>
              <a:t>история: работа с картами, определение событий по ключевым словам, анализ исторических документов;</a:t>
            </a:r>
          </a:p>
          <a:p>
            <a:pPr lvl="0" fontAlgn="base"/>
            <a:r>
              <a:rPr lang="ru-RU" sz="2000" dirty="0"/>
              <a:t>география: работа с материалами СМИ о каком-либо географическом регионе;</a:t>
            </a:r>
          </a:p>
          <a:p>
            <a:pPr lvl="0" fontAlgn="base"/>
            <a:r>
              <a:rPr lang="ru-RU" sz="2000" dirty="0"/>
              <a:t>химия: выполнение практических опытов;</a:t>
            </a:r>
          </a:p>
          <a:p>
            <a:pPr lvl="0" fontAlgn="base"/>
            <a:r>
              <a:rPr lang="ru-RU" sz="2000" dirty="0"/>
              <a:t>информатика: задания распределены по уровням сложности;</a:t>
            </a:r>
          </a:p>
          <a:p>
            <a:pPr lvl="0" fontAlgn="base"/>
            <a:r>
              <a:rPr lang="ru-RU" sz="2000" dirty="0"/>
              <a:t>физика: сопровождение теории практическими примерами при помощи оборудования;</a:t>
            </a:r>
          </a:p>
          <a:p>
            <a:pPr lvl="0" fontAlgn="base"/>
            <a:r>
              <a:rPr lang="ru-RU" sz="2000" dirty="0"/>
              <a:t>обществознание: анализ социальных ситуаций по иллюстрациям и видео;</a:t>
            </a:r>
          </a:p>
          <a:p>
            <a:r>
              <a:rPr lang="ru-RU" sz="2000" dirty="0"/>
              <a:t>биология: составление карты питания</a:t>
            </a:r>
          </a:p>
        </p:txBody>
      </p:sp>
      <p:pic>
        <p:nvPicPr>
          <p:cNvPr id="4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142984"/>
            <a:ext cx="784542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29844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/>
              <a:t>                                               Включить </a:t>
            </a:r>
            <a:r>
              <a:rPr lang="ru-RU" sz="2200" b="1" dirty="0"/>
              <a:t>в план работы </a:t>
            </a:r>
            <a:r>
              <a:rPr lang="ru-RU" sz="2200" b="1" dirty="0" smtClean="0"/>
              <a:t>МО:</a:t>
            </a:r>
            <a:br>
              <a:rPr lang="ru-RU" sz="2200" b="1" dirty="0" smtClean="0"/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1.изучение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новых моделей ОГЭ и обновление фонда оценочных средств по учебным предметам на основе заданий новых ОГЭ, чтобы иметь возможность качественно подготовить учеников 9-х классов к успешной сдаче экзамена в 2021 году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2.Учесть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в ходе ВШК подготовки к государственной итоговой аттестации в 9 классе внедрение новых моделей ОГЭ. Ответственные: Первухина Н.А., руководители МО.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3. Включить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в план развития внутренней системы оценки качества образования участие в диагностиках сервиса «Мои достижения». Ответственные: Первухина Н.А.., учителя-предметники. (Ребята могут проходить как диагностики в формате ОГЭ и ЕГЭ, так и любые тематические диагностики)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4.В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июне на итоговом педагогическом совете проанализировать эффективность использования данного сервиса, а также проанализировать, какое влияние это оказало на образовательные результаты наших учеников.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5.ШМО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спланировать работу по подготовке к ОГЭ и ЕГЭ. Своевременно познакомится КИМ и спецификациями к ним.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736"/>
            <a:ext cx="784542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0401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sz="2700" dirty="0"/>
              <a:t>Н</a:t>
            </a:r>
            <a:r>
              <a:rPr lang="ru-RU" sz="2700" dirty="0" smtClean="0"/>
              <a:t>овые критерии в оценивании качества образования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Рособрнадзора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N 590,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Минпросвещения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России N 219 от 06.05.2019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 fontAlgn="base">
              <a:buNone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«Об утверждении Методологии и критериев оценки качества общего образования в общеобразовательных организациях на основе практики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международных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исследований качества подготовки обучающихся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  <a:p>
            <a:pPr marL="0" indent="0" algn="ctr" fontAlgn="base">
              <a:buNone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 fontAlgn="base">
              <a:buNone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 fontAlgn="base">
              <a:buNone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Ежегодно с 2019 по 2024 год в октябре и ноябре 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</a:rPr>
              <a:t>Рособрнадзор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планирует проводить общероссийскую и региональную оценку качества образования по модели PISA. Каждый год в исследовании будут участвовать по 200 школ из 14 регионов</a:t>
            </a:r>
          </a:p>
        </p:txBody>
      </p:sp>
    </p:spTree>
    <p:extLst>
      <p:ext uri="{BB962C8B-B14F-4D97-AF65-F5344CB8AC3E}">
        <p14:creationId xmlns="" xmlns:p14="http://schemas.microsoft.com/office/powerpoint/2010/main" val="252451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Цели, задачи и направления деятельности образовательной организации по реализации национального проекта «Образование»</a:t>
            </a:r>
            <a:br>
              <a:rPr lang="ru-RU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endParaRPr lang="ru-RU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Цель: рассмотреть и принять основные направления развития ГБОУШИ ОР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271984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Основа исследования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умение находить и извлекать информацию, проверяемое в читательской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грамотности;</a:t>
            </a:r>
          </a:p>
          <a:p>
            <a:pPr lvl="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умение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интегрировать и интерпретировать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информацию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обществознанию); 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Применение математических понятий, фактов 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аргументации;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способность научно интерпретировать данные и доказательства (естественнонаучная грамотность).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14911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Методическая тема на ближайшие 3 года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Формирование функциональной грамотности обучающихся с использованием практики международных исследований как ресурс повышения качества образования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  <a:p>
            <a:pPr marL="0" indent="0">
              <a:buNone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 Цель:  научиться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отбирать такие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практико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– ориентированные задания,      самостоятельно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их составлять, встраивать их в канву урока, анализировать, как справляются с такими заданиями наши ученики, находить приемы и способы, позволяющие ребятам понимать и успешно выполнять задания формата международных исследований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dirty="0" smtClean="0"/>
              <a:t>-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Провести методический марафон по данной тематике силами методических объединений. Провести самоанализ уроков.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520131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материалы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</a:rPr>
              <a:t>Рособрнадзора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 N 590,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</a:rPr>
              <a:t>Минпросвещения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 России N 219 от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hlinkClick r:id="rId2" action="ppaction://hlinkfile"/>
              </a:rPr>
              <a:t>06.05.2019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Задания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hlinkClick r:id="rId3" action="ppaction://hlinkfile"/>
              </a:rPr>
              <a:t>PISA</a:t>
            </a:r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сборник заданий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по подготовке к международным исследованиям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800" u="sng" dirty="0">
                <a:hlinkClick r:id="rId4"/>
              </a:rPr>
              <a:t>https://</a:t>
            </a:r>
            <a:r>
              <a:rPr lang="ru-RU" sz="1800" u="sng" dirty="0" smtClean="0">
                <a:hlinkClick r:id="rId4"/>
              </a:rPr>
              <a:t>zinref.ru/000_uchebniki/04000pravo_kazahstana/004_SBORNIK_ZADACh_PODGOT_2016/021.htm</a:t>
            </a:r>
            <a:endParaRPr lang="ru-RU" sz="1800" u="sng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Государственный социально – гуманитарный университет.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u="sng" dirty="0">
                <a:hlinkClick r:id="rId5"/>
              </a:rPr>
              <a:t>http://gukolomna.ru/media/v-tsentre-vnimaniya/pisa-reshenie-praktiko-orientirovannykh-zadach/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43708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Проект «Успех каждого ребенка»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разработка 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</a:rPr>
              <a:t>и реализация проекта «Создание комплексной системы поиска, поддержки, сопровождения различных категорий одаренных детей на разных уровнях образования».</a:t>
            </a:r>
          </a:p>
          <a:p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реализация 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</a:rPr>
              <a:t>ОП 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</a:rPr>
              <a:t>ОООи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</a:rPr>
              <a:t> ОП СОО («Ученик получит возможность научится»)</a:t>
            </a:r>
          </a:p>
          <a:p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ИСПОЛЬЗОВАТЬ 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</a:rPr>
              <a:t>ВОЗМОЖНОСТИ ПЛАТФОРМЫ ДЛЯ ПРОВЕДЕНИЯ ОЛИМПИАД И КУРСОВ «</a:t>
            </a:r>
            <a:r>
              <a:rPr lang="ru-RU" sz="2100" dirty="0" err="1">
                <a:solidFill>
                  <a:schemeClr val="accent2">
                    <a:lumMod val="50000"/>
                  </a:schemeClr>
                </a:solidFill>
              </a:rPr>
              <a:t>Олимпиум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</a:rPr>
              <a:t>» И ДР.</a:t>
            </a:r>
          </a:p>
          <a:p>
            <a:r>
              <a:rPr lang="ru-RU" sz="2100" dirty="0">
                <a:solidFill>
                  <a:schemeClr val="accent2">
                    <a:lumMod val="50000"/>
                  </a:schemeClr>
                </a:solidFill>
              </a:rPr>
              <a:t>Интернет – ресурсы по подготовке к конкурсам и олимпиадам</a:t>
            </a:r>
          </a:p>
          <a:p>
            <a:r>
              <a:rPr lang="ru-RU" u="sng" dirty="0">
                <a:hlinkClick r:id="rId2"/>
              </a:rPr>
              <a:t>resursy_dlya_podgotovki_k_uchastiyu_vo_vsosh.doc</a:t>
            </a:r>
            <a:endParaRPr lang="ru-RU" dirty="0"/>
          </a:p>
          <a:p>
            <a:r>
              <a:rPr lang="ru-RU" u="sng" dirty="0">
                <a:hlinkClick r:id="rId3"/>
              </a:rPr>
              <a:t>http://www.den-za-dnem.ru/school.php?item=301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991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Проект «Успех каждого ребенка»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мероприятия, обеспечивающие самоопределение и профориентацию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обучающихся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1.Реализация модели мобильных детских технопарков «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Кванториум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», а также освоения онлайн модульных курсов.</a:t>
            </a: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2.Создание сети центров цифрового образования «IT-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clube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».</a:t>
            </a: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3.Реализация проекта ранней профессиональной ориентации учащихся 6-11 классов 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</a:rPr>
              <a:t>общеобразовательных организаций «Билет в будущее».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4.Проведение открытых онлайн уроков «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Проектория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», направленных на раннюю профориентацию детей.</a:t>
            </a: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5.Одним из важных механизмов повышения качества образования и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профориентационой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работы является взаимодействие с вузами</a:t>
            </a: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6.Проектная деятельность и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проектно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– исследовательская деятельность учащихся.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414585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Проект «Учитель будущего»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612876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6469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Федеральный проект «Социальная активность»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Воспитание социально ответственной, социально активной личности на основе исторических и национально-культурных традиций России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!</a:t>
            </a:r>
          </a:p>
          <a:p>
            <a:pPr marL="0" indent="0" algn="ctr">
              <a:buNone/>
            </a:pPr>
            <a:endParaRPr lang="ru-RU" sz="2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1.Разработка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</a:rPr>
              <a:t>новой программы «Воспитательная система ГБОУШИ ОР» Представить проект на ноябрьском педагогическом совете.</a:t>
            </a:r>
          </a:p>
          <a:p>
            <a:r>
              <a:rPr lang="ru-RU" sz="2600" dirty="0">
                <a:solidFill>
                  <a:schemeClr val="accent2">
                    <a:lumMod val="50000"/>
                  </a:schemeClr>
                </a:solidFill>
              </a:rPr>
              <a:t>2.Проведение круглого стола школы «Особенности планирования воспитательной деятельности в 2020-2021 учебном году», на котором творческие группы педагогов утвердили циклограмму проведения и составили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план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</a:rPr>
              <a:t>классных часов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97101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ВСОКО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6831601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90724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Сборка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200" dirty="0"/>
              <a:t> </a:t>
            </a:r>
            <a:r>
              <a:rPr lang="ru-RU" sz="6200" dirty="0">
                <a:solidFill>
                  <a:schemeClr val="accent2">
                    <a:lumMod val="50000"/>
                  </a:schemeClr>
                </a:solidFill>
              </a:rPr>
              <a:t>- познакомиться с новыми ФГОС и разработать новые образовательные программы;</a:t>
            </a:r>
          </a:p>
          <a:p>
            <a:r>
              <a:rPr lang="ru-RU" sz="6200" dirty="0">
                <a:solidFill>
                  <a:schemeClr val="accent2">
                    <a:lumMod val="50000"/>
                  </a:schemeClr>
                </a:solidFill>
              </a:rPr>
              <a:t>-разработать воспитательную программу ГБОУШИ ОР;</a:t>
            </a:r>
          </a:p>
          <a:p>
            <a:r>
              <a:rPr lang="ru-RU" sz="6200" dirty="0">
                <a:solidFill>
                  <a:schemeClr val="accent2">
                    <a:lumMod val="50000"/>
                  </a:schemeClr>
                </a:solidFill>
              </a:rPr>
              <a:t> - построить рабочие программы на будущий учебный год с учетом новых требований к предметным результатам;</a:t>
            </a:r>
          </a:p>
          <a:p>
            <a:r>
              <a:rPr lang="ru-RU" sz="6200" dirty="0">
                <a:solidFill>
                  <a:schemeClr val="accent2">
                    <a:lumMod val="50000"/>
                  </a:schemeClr>
                </a:solidFill>
              </a:rPr>
              <a:t> - познакомиться с новыми концепциями преподавания предметов, разработать мероприятия по реализации данных концепций и новых КИМ с учетом новых концепций;</a:t>
            </a:r>
          </a:p>
          <a:p>
            <a:r>
              <a:rPr lang="ru-RU" sz="6200" dirty="0">
                <a:solidFill>
                  <a:schemeClr val="accent2">
                    <a:lumMod val="50000"/>
                  </a:schemeClr>
                </a:solidFill>
              </a:rPr>
              <a:t> - изучить новые модели ОГЭ и обновить фонд оценочных средств заданиями из новых ОГЭ;</a:t>
            </a:r>
          </a:p>
          <a:p>
            <a:r>
              <a:rPr lang="ru-RU" sz="6200" dirty="0">
                <a:solidFill>
                  <a:schemeClr val="accent2">
                    <a:lumMod val="50000"/>
                  </a:schemeClr>
                </a:solidFill>
              </a:rPr>
              <a:t> - внедрить прохождение он-</a:t>
            </a:r>
            <a:r>
              <a:rPr lang="ru-RU" sz="6200" dirty="0" err="1">
                <a:solidFill>
                  <a:schemeClr val="accent2">
                    <a:lumMod val="50000"/>
                  </a:schemeClr>
                </a:solidFill>
              </a:rPr>
              <a:t>лайн</a:t>
            </a:r>
            <a:r>
              <a:rPr lang="ru-RU" sz="6200" dirty="0">
                <a:solidFill>
                  <a:schemeClr val="accent2">
                    <a:lumMod val="50000"/>
                  </a:schemeClr>
                </a:solidFill>
              </a:rPr>
              <a:t> диагностик на сервисе МЦКО «Мои достижения»;</a:t>
            </a:r>
          </a:p>
          <a:p>
            <a:r>
              <a:rPr lang="ru-RU" sz="6200" dirty="0">
                <a:solidFill>
                  <a:schemeClr val="accent2">
                    <a:lumMod val="50000"/>
                  </a:schemeClr>
                </a:solidFill>
              </a:rPr>
              <a:t> - провести анкетирование учеников и родителей по новым критериям оценки качества условий образовательной деятельности;</a:t>
            </a:r>
          </a:p>
          <a:p>
            <a:r>
              <a:rPr lang="ru-RU" sz="6200" dirty="0">
                <a:solidFill>
                  <a:schemeClr val="accent2">
                    <a:lumMod val="50000"/>
                  </a:schemeClr>
                </a:solidFill>
              </a:rPr>
              <a:t> - успешно пройти апробацию новых ВПР в 8-х классах;</a:t>
            </a:r>
          </a:p>
          <a:p>
            <a:r>
              <a:rPr lang="ru-RU" sz="6200" dirty="0">
                <a:solidFill>
                  <a:schemeClr val="accent2">
                    <a:lumMod val="50000"/>
                  </a:schemeClr>
                </a:solidFill>
              </a:rPr>
              <a:t> - разработать и включить в фонд оценочных средств задания с учетом новой оценки качества по модели PISA;</a:t>
            </a:r>
          </a:p>
          <a:p>
            <a:r>
              <a:rPr lang="ru-RU" sz="6200" dirty="0">
                <a:solidFill>
                  <a:schemeClr val="accent2">
                    <a:lumMod val="50000"/>
                  </a:schemeClr>
                </a:solidFill>
              </a:rPr>
              <a:t>-скорректировать темы самообразования в соответствии с новыми задачами.</a:t>
            </a:r>
          </a:p>
          <a:p>
            <a:r>
              <a:rPr lang="ru-RU" sz="6200" dirty="0">
                <a:solidFill>
                  <a:schemeClr val="accent2">
                    <a:lumMod val="50000"/>
                  </a:schemeClr>
                </a:solidFill>
              </a:rPr>
              <a:t>Это должно лечь в </a:t>
            </a:r>
            <a:r>
              <a:rPr lang="ru-RU" sz="6200" dirty="0" smtClean="0">
                <a:solidFill>
                  <a:schemeClr val="accent2">
                    <a:lumMod val="50000"/>
                  </a:schemeClr>
                </a:solidFill>
              </a:rPr>
              <a:t>основу </a:t>
            </a:r>
            <a:r>
              <a:rPr lang="ru-RU" sz="6200" dirty="0">
                <a:solidFill>
                  <a:schemeClr val="accent2">
                    <a:lumMod val="50000"/>
                  </a:schemeClr>
                </a:solidFill>
              </a:rPr>
              <a:t>работы методической службы и ШМО.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11657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928670"/>
            <a:ext cx="7429552" cy="562453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  <a:softEdge rad="317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Спасибо </a:t>
            </a:r>
          </a:p>
          <a:p>
            <a:pPr algn="ctr">
              <a:defRPr/>
            </a:pPr>
            <a:r>
              <a:rPr lang="ru-RU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 внимание!</a:t>
            </a:r>
          </a:p>
        </p:txBody>
      </p:sp>
      <p:pic>
        <p:nvPicPr>
          <p:cNvPr id="16387" name="Picture 2" descr="D:\Мои рисунки\Коллекция картинок (Microsoft)\j03158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890694"/>
            <a:ext cx="1824058" cy="1824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962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«Если корабль не знает, к какой пристани он держит путь, для него ни один ветер не будет попутным».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                                         Сенека</a:t>
            </a:r>
            <a:endParaRPr lang="ru-RU" sz="2400" dirty="0"/>
          </a:p>
        </p:txBody>
      </p:sp>
      <p:pic>
        <p:nvPicPr>
          <p:cNvPr id="4" name="Содержимое 3" descr="e93c96e5af067e378295fe2119dbaa6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2857496"/>
            <a:ext cx="2242373" cy="2605424"/>
          </a:xfrm>
          <a:effectLst>
            <a:softEdge rad="127000"/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hlinkClick r:id="rId2"/>
              </a:rPr>
              <a:t>https://myskills.ru/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714620"/>
            <a:ext cx="1716872" cy="1719664"/>
          </a:xfrm>
          <a:prstGeom prst="rect">
            <a:avLst/>
          </a:prstGeom>
          <a:noFill/>
        </p:spPr>
      </p:pic>
      <p:pic>
        <p:nvPicPr>
          <p:cNvPr id="5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062" y="2867020"/>
            <a:ext cx="1716872" cy="1719664"/>
          </a:xfrm>
          <a:prstGeom prst="rect">
            <a:avLst/>
          </a:prstGeom>
          <a:noFill/>
        </p:spPr>
      </p:pic>
      <p:pic>
        <p:nvPicPr>
          <p:cNvPr id="4" name="Picture 2" descr="F:\Педсовет2020-21\Мои достижения_files\icon-compute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81450" y="2838450"/>
            <a:ext cx="1181100" cy="1181100"/>
          </a:xfrm>
          <a:prstGeom prst="rect">
            <a:avLst/>
          </a:prstGeom>
          <a:noFill/>
        </p:spPr>
      </p:pic>
      <p:pic>
        <p:nvPicPr>
          <p:cNvPr id="1027" name="Picture 3" descr="F:\Педсовет2020-21\Мои достижения_files\icon-many-device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2000240"/>
            <a:ext cx="1190625" cy="1190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896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sz="2400" dirty="0"/>
              <a:t>7 мая 2018 был опубликован текст Указа Президента России Владимира Владимировича Путина «О национальных целях и стратегических задачах развития Российской Федерации на период до 2024 года», который вступил в силу со дня его официального опубликования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1800" u="sng" dirty="0"/>
              <a:t> Этот документ является стратегическим для развития всей российской системы образования: от детского сада до высшего и постдипломного профессионального образования.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59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         Исследования качества образования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108118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714356"/>
            <a:ext cx="929274" cy="930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0092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Результаты исследований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5928201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28" y="857232"/>
            <a:ext cx="929274" cy="930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6600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424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hlinkClick r:id="rId2" action="ppaction://hlinkfile"/>
              </a:rPr>
              <a:t/>
            </a:r>
            <a:br>
              <a:rPr lang="ru-RU" sz="2400" b="1" dirty="0" smtClean="0">
                <a:hlinkClick r:id="rId2" action="ppaction://hlinkfile"/>
              </a:rPr>
            </a:br>
            <a:r>
              <a:rPr lang="ru-RU" sz="2400" b="1" dirty="0" smtClean="0">
                <a:hlinkClick r:id="rId2" action="ppaction://hlinkfile"/>
              </a:rPr>
              <a:t/>
            </a:r>
            <a:br>
              <a:rPr lang="ru-RU" sz="2400" b="1" dirty="0" smtClean="0">
                <a:hlinkClick r:id="rId2" action="ppaction://hlinkfile"/>
              </a:rPr>
            </a:br>
            <a:r>
              <a:rPr lang="ru-RU" sz="2400" b="1" dirty="0" smtClean="0">
                <a:hlinkClick r:id="rId2" action="ppaction://hlinkfile"/>
              </a:rPr>
              <a:t/>
            </a:r>
            <a:br>
              <a:rPr lang="ru-RU" sz="2400" b="1" dirty="0" smtClean="0">
                <a:hlinkClick r:id="rId2" action="ppaction://hlinkfile"/>
              </a:rPr>
            </a:br>
            <a:r>
              <a:rPr lang="ru-RU" sz="2400" b="1" dirty="0" smtClean="0">
                <a:hlinkClick r:id="rId2" action="ppaction://hlinkfile"/>
              </a:rPr>
              <a:t/>
            </a:r>
            <a:br>
              <a:rPr lang="ru-RU" sz="2400" b="1" dirty="0" smtClean="0">
                <a:hlinkClick r:id="rId2" action="ppaction://hlinkfile"/>
              </a:rPr>
            </a:br>
            <a:r>
              <a:rPr lang="ru-RU" sz="2400" b="1" dirty="0" smtClean="0">
                <a:hlinkClick r:id="rId2" action="ppaction://hlinkfile"/>
              </a:rPr>
              <a:t>Состояние</a:t>
            </a:r>
            <a:r>
              <a:rPr lang="ru-RU" sz="2400" b="1" dirty="0" smtClean="0"/>
              <a:t> </a:t>
            </a:r>
            <a:r>
              <a:rPr lang="ru-RU" sz="2400" b="1" dirty="0"/>
              <a:t>российского образования по данным международных сравнительных исследований качества общего образования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1800" dirty="0"/>
              <a:t>По двум основным рейтингам: индексу уровня образования и рейтингу эффективности национальных систем образования российская система образования в 2016 году занимала 34 место как по первому рейтингу (из 188 стран), так и по второму рейтингу (из 50 стран).</a:t>
            </a:r>
          </a:p>
          <a:p>
            <a:pPr lvl="0"/>
            <a:r>
              <a:rPr lang="ru-RU" dirty="0"/>
              <a:t>Из-за недостаточного уровня и качества образования, страна, в итоге, сегодня теряет 15 % </a:t>
            </a:r>
            <a:r>
              <a:rPr lang="ru-RU" dirty="0" smtClean="0"/>
              <a:t>ВВП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3323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Проблемы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Проблемной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областью системы общего образования является подготовка учащихся с самыми высокими результатами – работа с будущей элитой в областях, связанных с математикой и естественнонаучными предметами, а также с функциональной грамотностью.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Снижение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интереса к изучению математики и естественнонаучных предметов, низкий уровень самооценки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сформированности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отдельных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результатов являются также проблемной областью системы общего образования. 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Главными становятся такие компетенции как критическое и творческое мышление, умение работать в коллективе, а также такие личностные качества как инициативность, любознательность, ответственность и настойчивость.</a:t>
            </a:r>
          </a:p>
          <a:p>
            <a:pPr marL="0" indent="0" algn="ctr">
              <a:buNone/>
            </a:pPr>
            <a:r>
              <a:rPr lang="ru-RU" sz="4500" i="1" dirty="0">
                <a:solidFill>
                  <a:schemeClr val="accent2">
                    <a:lumMod val="50000"/>
                  </a:schemeClr>
                </a:solidFill>
              </a:rPr>
              <a:t>4К (коммуникация, креативность, кооперация, критическое мышление).</a:t>
            </a:r>
          </a:p>
          <a:p>
            <a:endParaRPr lang="ru-RU" dirty="0"/>
          </a:p>
        </p:txBody>
      </p:sp>
      <p:pic>
        <p:nvPicPr>
          <p:cNvPr id="4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642918"/>
            <a:ext cx="929274" cy="930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48150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                                Цели и целевые показатели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обеспечение глобальной конкурентоспособности российского образования, вхождение Российской Федерации в число 10 ведущих стран мира по качеству общего образования;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</a:t>
            </a:r>
          </a:p>
        </p:txBody>
      </p:sp>
      <p:pic>
        <p:nvPicPr>
          <p:cNvPr id="5" name="Picture 2" descr="F:\Педсовет2020-21\Мои достижения_files\icon-ta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000108"/>
            <a:ext cx="929274" cy="930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49201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4443</TotalTime>
  <Words>1724</Words>
  <Application>Microsoft Office PowerPoint</Application>
  <PresentationFormat>Экран (4:3)</PresentationFormat>
  <Paragraphs>176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Дорогие учителя! Поздравляем вас с новым учебным годом</vt:lpstr>
      <vt:lpstr>Цели, задачи и направления деятельности образовательной организации по реализации национального проекта «Образование» </vt:lpstr>
      <vt:lpstr>«Если корабль не знает, к какой пристани он держит путь, для него ни один ветер не будет попутным».                                                                                                  Сенека</vt:lpstr>
      <vt:lpstr>7 мая 2018 был опубликован текст Указа Президента России Владимира Владимировича Путина «О национальных целях и стратегических задачах развития Российской Федерации на период до 2024 года», который вступил в силу со дня его официального опубликования.  Этот документ является стратегическим для развития всей российской системы образования: от детского сада до высшего и постдипломного профессионального образования. </vt:lpstr>
      <vt:lpstr>         Исследования качества образования </vt:lpstr>
      <vt:lpstr>Результаты исследований</vt:lpstr>
      <vt:lpstr>    Состояние российского образования по данным международных сравнительных исследований качества общего образования </vt:lpstr>
      <vt:lpstr>Проблемы </vt:lpstr>
      <vt:lpstr>                                 Цели и целевые показатели</vt:lpstr>
      <vt:lpstr>Национальный проект «Образование» состоит из 10 федеральных проектов: </vt:lpstr>
      <vt:lpstr>                     Первый проект — «Современная школа» </vt:lpstr>
      <vt:lpstr>                Мероприятия ОУ по проекту «Современная школа»</vt:lpstr>
      <vt:lpstr>Новые ФГОС ООО 3. Главное направление обновления</vt:lpstr>
      <vt:lpstr>          Главное направление обновления: </vt:lpstr>
      <vt:lpstr>                      Главное направление обновления: </vt:lpstr>
      <vt:lpstr>                                    Главное направление обновления: </vt:lpstr>
      <vt:lpstr>                           Основные изменения в ОГЭ и ЕГЭ</vt:lpstr>
      <vt:lpstr>                                               Включить в план работы МО:  1.изучение новых моделей ОГЭ и обновление фонда оценочных средств по учебным предметам на основе заданий новых ОГЭ, чтобы иметь возможность качественно подготовить учеников 9-х классов к успешной сдаче экзамена в 2021 году. 2.Учесть в ходе ВШК подготовки к государственной итоговой аттестации в 9 классе внедрение новых моделей ОГЭ. Ответственные: Первухина Н.А., руководители МО. 3. Включить в план развития внутренней системы оценки качества образования участие в диагностиках сервиса «Мои достижения». Ответственные: Первухина Н.А.., учителя-предметники. (Ребята могут проходить как диагностики в формате ОГЭ и ЕГЭ, так и любые тематические диагностики) 4.В июне на итоговом педагогическом совете проанализировать эффективность использования данного сервиса, а также проанализировать, какое влияние это оказало на образовательные результаты наших учеников. 5.ШМО спланировать работу по подготовке к ОГЭ и ЕГЭ. Своевременно познакомится КИМ и спецификациями к ним. </vt:lpstr>
      <vt:lpstr> Новые критерии в оценивании качества образования</vt:lpstr>
      <vt:lpstr>Основа исследования</vt:lpstr>
      <vt:lpstr>Методическая тема на ближайшие 3 года</vt:lpstr>
      <vt:lpstr>Методические материалы</vt:lpstr>
      <vt:lpstr>Проект «Успех каждого ребенка» </vt:lpstr>
      <vt:lpstr>Проект «Успех каждого ребенка» </vt:lpstr>
      <vt:lpstr>Проект «Учитель будущего» </vt:lpstr>
      <vt:lpstr>Федеральный проект «Социальная активность»</vt:lpstr>
      <vt:lpstr>ВСОКО</vt:lpstr>
      <vt:lpstr>Сборка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Цели, задачи и направления деятельности образовательной организации по реализации национального проекта «Образование»</dc:title>
  <dc:creator>Наталья Голубева</dc:creator>
  <cp:lastModifiedBy>Наталия Владимировна</cp:lastModifiedBy>
  <cp:revision>63</cp:revision>
  <dcterms:created xsi:type="dcterms:W3CDTF">2020-08-17T18:16:02Z</dcterms:created>
  <dcterms:modified xsi:type="dcterms:W3CDTF">2020-08-26T09:28:58Z</dcterms:modified>
</cp:coreProperties>
</file>